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65" r:id="rId5"/>
    <p:sldId id="2090649644" r:id="rId6"/>
    <p:sldId id="2090649645" r:id="rId7"/>
    <p:sldId id="2090649646" r:id="rId8"/>
    <p:sldId id="2090649647" r:id="rId9"/>
    <p:sldId id="2090649648" r:id="rId10"/>
    <p:sldId id="2090649649" r:id="rId11"/>
    <p:sldId id="2090649650" r:id="rId12"/>
    <p:sldId id="2090649651" r:id="rId13"/>
    <p:sldId id="2090649652" r:id="rId14"/>
    <p:sldId id="2090649653" r:id="rId15"/>
    <p:sldId id="2090649654" r:id="rId16"/>
    <p:sldId id="2090649655" r:id="rId17"/>
    <p:sldId id="2090649656" r:id="rId18"/>
    <p:sldId id="2090649657" r:id="rId19"/>
    <p:sldId id="2090649658" r:id="rId20"/>
    <p:sldId id="2090649659" r:id="rId21"/>
    <p:sldId id="2090649660" r:id="rId22"/>
    <p:sldId id="2090649661" r:id="rId23"/>
    <p:sldId id="2090649704" r:id="rId24"/>
    <p:sldId id="2090649663" r:id="rId25"/>
    <p:sldId id="2090649664" r:id="rId26"/>
    <p:sldId id="2090649665" r:id="rId27"/>
    <p:sldId id="2090649666" r:id="rId28"/>
    <p:sldId id="2090649705" r:id="rId29"/>
    <p:sldId id="2090649668" r:id="rId30"/>
    <p:sldId id="2090649669" r:id="rId31"/>
    <p:sldId id="2090649670" r:id="rId32"/>
    <p:sldId id="2090649671" r:id="rId33"/>
    <p:sldId id="2090649672" r:id="rId34"/>
    <p:sldId id="2090649673" r:id="rId35"/>
    <p:sldId id="2090649674" r:id="rId36"/>
    <p:sldId id="2090649675" r:id="rId37"/>
    <p:sldId id="2090649676" r:id="rId38"/>
    <p:sldId id="2090649677" r:id="rId39"/>
    <p:sldId id="2090649678" r:id="rId40"/>
    <p:sldId id="2090649679" r:id="rId41"/>
    <p:sldId id="2090649706" r:id="rId42"/>
    <p:sldId id="2090649681" r:id="rId43"/>
    <p:sldId id="2090649682" r:id="rId44"/>
    <p:sldId id="2090649683" r:id="rId45"/>
    <p:sldId id="2090649684" r:id="rId46"/>
    <p:sldId id="2090649685" r:id="rId47"/>
    <p:sldId id="2090649686" r:id="rId48"/>
    <p:sldId id="2090649687" r:id="rId49"/>
    <p:sldId id="2090649688" r:id="rId50"/>
    <p:sldId id="2090649707" r:id="rId51"/>
    <p:sldId id="2090649689" r:id="rId52"/>
    <p:sldId id="2090649690" r:id="rId53"/>
    <p:sldId id="2090649691" r:id="rId54"/>
    <p:sldId id="2090649692" r:id="rId55"/>
    <p:sldId id="2090649693" r:id="rId56"/>
    <p:sldId id="2090649694" r:id="rId57"/>
    <p:sldId id="2090649695" r:id="rId58"/>
    <p:sldId id="2090649696" r:id="rId59"/>
    <p:sldId id="2090649697" r:id="rId60"/>
    <p:sldId id="2090649698" r:id="rId61"/>
    <p:sldId id="2090649699" r:id="rId62"/>
    <p:sldId id="2090649700" r:id="rId63"/>
    <p:sldId id="2090649701" r:id="rId64"/>
    <p:sldId id="2090649702" r:id="rId65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68"/>
    </p:embeddedFont>
    <p:embeddedFont>
      <p:font typeface="Fira Sans" panose="020B0503050000020004" pitchFamily="34" charset="0"/>
      <p:regular r:id="rId69"/>
      <p:bold r:id="rId70"/>
      <p:italic r:id="rId71"/>
      <p:boldItalic r:id="rId72"/>
    </p:embeddedFont>
    <p:embeddedFont>
      <p:font typeface="Miriam Libre" panose="00000500000000000000" pitchFamily="2" charset="-79"/>
      <p:regular r:id="rId73"/>
      <p:bold r:id="rId74"/>
    </p:embeddedFont>
    <p:embeddedFont>
      <p:font typeface="Montserrat Light" panose="00000400000000000000" pitchFamily="2" charset="0"/>
      <p:regular r:id="rId75"/>
    </p:embeddedFont>
    <p:embeddedFont>
      <p:font typeface="Verdana" panose="020B0604030504040204" pitchFamily="34" charset="0"/>
      <p:regular r:id="rId76"/>
      <p:bold r:id="rId77"/>
      <p:italic r:id="rId78"/>
      <p:boldItalic r:id="rId79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s" id="{52E5218C-D289-3849-939C-32B591E6C4F4}">
          <p14:sldIdLst>
            <p14:sldId id="265"/>
            <p14:sldId id="2090649644"/>
            <p14:sldId id="2090649645"/>
            <p14:sldId id="2090649646"/>
            <p14:sldId id="2090649647"/>
            <p14:sldId id="2090649648"/>
            <p14:sldId id="2090649649"/>
            <p14:sldId id="2090649650"/>
            <p14:sldId id="2090649651"/>
            <p14:sldId id="2090649652"/>
            <p14:sldId id="2090649653"/>
            <p14:sldId id="2090649654"/>
            <p14:sldId id="2090649655"/>
            <p14:sldId id="2090649656"/>
            <p14:sldId id="2090649657"/>
            <p14:sldId id="2090649658"/>
            <p14:sldId id="2090649659"/>
            <p14:sldId id="2090649660"/>
            <p14:sldId id="2090649661"/>
            <p14:sldId id="2090649704"/>
            <p14:sldId id="2090649663"/>
            <p14:sldId id="2090649664"/>
            <p14:sldId id="2090649665"/>
            <p14:sldId id="2090649666"/>
            <p14:sldId id="2090649705"/>
            <p14:sldId id="2090649668"/>
            <p14:sldId id="2090649669"/>
            <p14:sldId id="2090649670"/>
            <p14:sldId id="2090649671"/>
            <p14:sldId id="2090649672"/>
            <p14:sldId id="2090649673"/>
            <p14:sldId id="2090649674"/>
            <p14:sldId id="2090649675"/>
            <p14:sldId id="2090649676"/>
            <p14:sldId id="2090649677"/>
            <p14:sldId id="2090649678"/>
            <p14:sldId id="2090649679"/>
            <p14:sldId id="2090649706"/>
            <p14:sldId id="2090649681"/>
            <p14:sldId id="2090649682"/>
            <p14:sldId id="2090649683"/>
            <p14:sldId id="2090649684"/>
            <p14:sldId id="2090649685"/>
            <p14:sldId id="2090649686"/>
            <p14:sldId id="2090649687"/>
            <p14:sldId id="2090649688"/>
            <p14:sldId id="2090649707"/>
            <p14:sldId id="2090649689"/>
            <p14:sldId id="2090649690"/>
            <p14:sldId id="2090649691"/>
            <p14:sldId id="2090649692"/>
            <p14:sldId id="2090649693"/>
            <p14:sldId id="2090649694"/>
            <p14:sldId id="2090649695"/>
            <p14:sldId id="2090649696"/>
            <p14:sldId id="2090649697"/>
            <p14:sldId id="2090649698"/>
            <p14:sldId id="2090649699"/>
            <p14:sldId id="2090649700"/>
            <p14:sldId id="2090649701"/>
            <p14:sldId id="20906497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9A4"/>
    <a:srgbClr val="D9AA27"/>
    <a:srgbClr val="595959"/>
    <a:srgbClr val="000000"/>
    <a:srgbClr val="0D0D0D"/>
    <a:srgbClr val="5F259F"/>
    <a:srgbClr val="BEA9D8"/>
    <a:srgbClr val="7E52B2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9B974-6930-4FE5-9454-E2FE7437ECF3}" v="1" dt="2024-12-05T14:44:02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llemlayout 2 - Marker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llemlayout 1 - Markerin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llemlayout 1 - Markerin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llemlayout 1 - Markerin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llemlayout 1 - Markerin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yst layout 1 - Markerin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6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s Lau Frederiksen" userId="25d79069-adb3-46f9-a34b-a860fa85b629" providerId="ADAL" clId="{30A9B974-6930-4FE5-9454-E2FE7437ECF3}"/>
    <pc:docChg chg="custSel addSld modSld modSection">
      <pc:chgData name="Nils Lau Frederiksen" userId="25d79069-adb3-46f9-a34b-a860fa85b629" providerId="ADAL" clId="{30A9B974-6930-4FE5-9454-E2FE7437ECF3}" dt="2024-12-06T07:03:24.401" v="168" actId="6549"/>
      <pc:docMkLst>
        <pc:docMk/>
      </pc:docMkLst>
      <pc:sldChg chg="modSp mod">
        <pc:chgData name="Nils Lau Frederiksen" userId="25d79069-adb3-46f9-a34b-a860fa85b629" providerId="ADAL" clId="{30A9B974-6930-4FE5-9454-E2FE7437ECF3}" dt="2024-12-06T07:03:24.401" v="168" actId="6549"/>
        <pc:sldMkLst>
          <pc:docMk/>
          <pc:sldMk cId="1049979627" sldId="265"/>
        </pc:sldMkLst>
        <pc:spChg chg="mod">
          <ac:chgData name="Nils Lau Frederiksen" userId="25d79069-adb3-46f9-a34b-a860fa85b629" providerId="ADAL" clId="{30A9B974-6930-4FE5-9454-E2FE7437ECF3}" dt="2024-12-04T19:25:52.932" v="0" actId="6549"/>
          <ac:spMkLst>
            <pc:docMk/>
            <pc:sldMk cId="1049979627" sldId="265"/>
            <ac:spMk id="2" creationId="{2A4BFAAF-8CEA-CD4B-A953-3D41DBBD297B}"/>
          </ac:spMkLst>
        </pc:spChg>
        <pc:spChg chg="mod">
          <ac:chgData name="Nils Lau Frederiksen" userId="25d79069-adb3-46f9-a34b-a860fa85b629" providerId="ADAL" clId="{30A9B974-6930-4FE5-9454-E2FE7437ECF3}" dt="2024-12-06T07:03:24.401" v="168" actId="6549"/>
          <ac:spMkLst>
            <pc:docMk/>
            <pc:sldMk cId="1049979627" sldId="265"/>
            <ac:spMk id="3" creationId="{C1DA72C5-BF57-3043-BE4A-0F9E2300D52E}"/>
          </ac:spMkLst>
        </pc:spChg>
      </pc:sldChg>
      <pc:sldChg chg="modSp mod">
        <pc:chgData name="Nils Lau Frederiksen" userId="25d79069-adb3-46f9-a34b-a860fa85b629" providerId="ADAL" clId="{30A9B974-6930-4FE5-9454-E2FE7437ECF3}" dt="2024-12-04T19:26:11.748" v="20" actId="6549"/>
        <pc:sldMkLst>
          <pc:docMk/>
          <pc:sldMk cId="3016721339" sldId="2090649644"/>
        </pc:sldMkLst>
        <pc:spChg chg="mod">
          <ac:chgData name="Nils Lau Frederiksen" userId="25d79069-adb3-46f9-a34b-a860fa85b629" providerId="ADAL" clId="{30A9B974-6930-4FE5-9454-E2FE7437ECF3}" dt="2024-12-04T19:26:11.748" v="20" actId="6549"/>
          <ac:spMkLst>
            <pc:docMk/>
            <pc:sldMk cId="3016721339" sldId="2090649644"/>
            <ac:spMk id="2" creationId="{E0FAD170-FCB7-F847-8B2D-8527D3D0C766}"/>
          </ac:spMkLst>
        </pc:spChg>
        <pc:spChg chg="mod">
          <ac:chgData name="Nils Lau Frederiksen" userId="25d79069-adb3-46f9-a34b-a860fa85b629" providerId="ADAL" clId="{30A9B974-6930-4FE5-9454-E2FE7437ECF3}" dt="2024-12-04T19:26:03.236" v="3" actId="20577"/>
          <ac:spMkLst>
            <pc:docMk/>
            <pc:sldMk cId="3016721339" sldId="2090649644"/>
            <ac:spMk id="3" creationId="{8B6268F6-4530-5D48-AB96-9BFF74FDBBB4}"/>
          </ac:spMkLst>
        </pc:spChg>
      </pc:sldChg>
      <pc:sldChg chg="modSp mod">
        <pc:chgData name="Nils Lau Frederiksen" userId="25d79069-adb3-46f9-a34b-a860fa85b629" providerId="ADAL" clId="{30A9B974-6930-4FE5-9454-E2FE7437ECF3}" dt="2024-12-04T19:27:03.602" v="41" actId="6549"/>
        <pc:sldMkLst>
          <pc:docMk/>
          <pc:sldMk cId="2812279607" sldId="2090649653"/>
        </pc:sldMkLst>
        <pc:spChg chg="mod">
          <ac:chgData name="Nils Lau Frederiksen" userId="25d79069-adb3-46f9-a34b-a860fa85b629" providerId="ADAL" clId="{30A9B974-6930-4FE5-9454-E2FE7437ECF3}" dt="2024-12-04T19:27:03.602" v="41" actId="6549"/>
          <ac:spMkLst>
            <pc:docMk/>
            <pc:sldMk cId="2812279607" sldId="2090649653"/>
            <ac:spMk id="3" creationId="{DBABF4B6-BA0C-4F1E-A259-AB03C59D7A5E}"/>
          </ac:spMkLst>
        </pc:spChg>
      </pc:sldChg>
      <pc:sldChg chg="modSp mod">
        <pc:chgData name="Nils Lau Frederiksen" userId="25d79069-adb3-46f9-a34b-a860fa85b629" providerId="ADAL" clId="{30A9B974-6930-4FE5-9454-E2FE7437ECF3}" dt="2024-12-04T19:27:57.505" v="78" actId="6549"/>
        <pc:sldMkLst>
          <pc:docMk/>
          <pc:sldMk cId="618776119" sldId="2090649659"/>
        </pc:sldMkLst>
        <pc:spChg chg="mod">
          <ac:chgData name="Nils Lau Frederiksen" userId="25d79069-adb3-46f9-a34b-a860fa85b629" providerId="ADAL" clId="{30A9B974-6930-4FE5-9454-E2FE7437ECF3}" dt="2024-12-04T19:27:57.505" v="78" actId="6549"/>
          <ac:spMkLst>
            <pc:docMk/>
            <pc:sldMk cId="618776119" sldId="2090649659"/>
            <ac:spMk id="35" creationId="{465E01EC-F11A-4FBC-AFAF-1273214E2F08}"/>
          </ac:spMkLst>
        </pc:spChg>
        <pc:spChg chg="mod">
          <ac:chgData name="Nils Lau Frederiksen" userId="25d79069-adb3-46f9-a34b-a860fa85b629" providerId="ADAL" clId="{30A9B974-6930-4FE5-9454-E2FE7437ECF3}" dt="2024-12-04T19:27:46.290" v="57" actId="20577"/>
          <ac:spMkLst>
            <pc:docMk/>
            <pc:sldMk cId="618776119" sldId="2090649659"/>
            <ac:spMk id="36" creationId="{3BE45BA4-B96F-4326-A47D-4A50745B38E7}"/>
          </ac:spMkLst>
        </pc:spChg>
      </pc:sldChg>
      <pc:sldChg chg="modSp mod">
        <pc:chgData name="Nils Lau Frederiksen" userId="25d79069-adb3-46f9-a34b-a860fa85b629" providerId="ADAL" clId="{30A9B974-6930-4FE5-9454-E2FE7437ECF3}" dt="2024-12-04T19:28:28.440" v="122" actId="20577"/>
        <pc:sldMkLst>
          <pc:docMk/>
          <pc:sldMk cId="3014813926" sldId="2090649660"/>
        </pc:sldMkLst>
        <pc:spChg chg="mod">
          <ac:chgData name="Nils Lau Frederiksen" userId="25d79069-adb3-46f9-a34b-a860fa85b629" providerId="ADAL" clId="{30A9B974-6930-4FE5-9454-E2FE7437ECF3}" dt="2024-12-04T19:28:17.607" v="99" actId="6549"/>
          <ac:spMkLst>
            <pc:docMk/>
            <pc:sldMk cId="3014813926" sldId="2090649660"/>
            <ac:spMk id="13" creationId="{0EA688DC-7A85-2042-9743-48F943B9E8DF}"/>
          </ac:spMkLst>
        </pc:spChg>
        <pc:spChg chg="mod">
          <ac:chgData name="Nils Lau Frederiksen" userId="25d79069-adb3-46f9-a34b-a860fa85b629" providerId="ADAL" clId="{30A9B974-6930-4FE5-9454-E2FE7437ECF3}" dt="2024-12-04T19:28:28.440" v="122" actId="20577"/>
          <ac:spMkLst>
            <pc:docMk/>
            <pc:sldMk cId="3014813926" sldId="2090649660"/>
            <ac:spMk id="19" creationId="{42FD1A11-B93A-FE43-AFE2-70D6B6E5F92E}"/>
          </ac:spMkLst>
        </pc:spChg>
      </pc:sldChg>
      <pc:sldChg chg="modSp mod">
        <pc:chgData name="Nils Lau Frederiksen" userId="25d79069-adb3-46f9-a34b-a860fa85b629" providerId="ADAL" clId="{30A9B974-6930-4FE5-9454-E2FE7437ECF3}" dt="2024-12-05T14:41:24.748" v="145" actId="6549"/>
        <pc:sldMkLst>
          <pc:docMk/>
          <pc:sldMk cId="1276590819" sldId="2090649676"/>
        </pc:sldMkLst>
        <pc:spChg chg="mod">
          <ac:chgData name="Nils Lau Frederiksen" userId="25d79069-adb3-46f9-a34b-a860fa85b629" providerId="ADAL" clId="{30A9B974-6930-4FE5-9454-E2FE7437ECF3}" dt="2024-12-05T14:41:24.748" v="145" actId="6549"/>
          <ac:spMkLst>
            <pc:docMk/>
            <pc:sldMk cId="1276590819" sldId="2090649676"/>
            <ac:spMk id="8" creationId="{A0557750-3717-36D0-A481-7C58564A150A}"/>
          </ac:spMkLst>
        </pc:spChg>
      </pc:sldChg>
      <pc:sldChg chg="modSp mod">
        <pc:chgData name="Nils Lau Frederiksen" userId="25d79069-adb3-46f9-a34b-a860fa85b629" providerId="ADAL" clId="{30A9B974-6930-4FE5-9454-E2FE7437ECF3}" dt="2024-12-04T19:29:41.213" v="126" actId="1076"/>
        <pc:sldMkLst>
          <pc:docMk/>
          <pc:sldMk cId="3384611740" sldId="2090649678"/>
        </pc:sldMkLst>
        <pc:spChg chg="mod">
          <ac:chgData name="Nils Lau Frederiksen" userId="25d79069-adb3-46f9-a34b-a860fa85b629" providerId="ADAL" clId="{30A9B974-6930-4FE5-9454-E2FE7437ECF3}" dt="2024-12-04T19:29:41.213" v="126" actId="1076"/>
          <ac:spMkLst>
            <pc:docMk/>
            <pc:sldMk cId="3384611740" sldId="2090649678"/>
            <ac:spMk id="6" creationId="{B922C744-629F-4AB1-A92E-364FA5010E0C}"/>
          </ac:spMkLst>
        </pc:spChg>
        <pc:spChg chg="mod">
          <ac:chgData name="Nils Lau Frederiksen" userId="25d79069-adb3-46f9-a34b-a860fa85b629" providerId="ADAL" clId="{30A9B974-6930-4FE5-9454-E2FE7437ECF3}" dt="2024-12-04T19:29:19.984" v="124" actId="6549"/>
          <ac:spMkLst>
            <pc:docMk/>
            <pc:sldMk cId="3384611740" sldId="2090649678"/>
            <ac:spMk id="7" creationId="{71209F54-E897-4915-8886-C41C1AC613F1}"/>
          </ac:spMkLst>
        </pc:spChg>
      </pc:sldChg>
      <pc:sldChg chg="addSp delSp modSp add mod">
        <pc:chgData name="Nils Lau Frederiksen" userId="25d79069-adb3-46f9-a34b-a860fa85b629" providerId="ADAL" clId="{30A9B974-6930-4FE5-9454-E2FE7437ECF3}" dt="2024-12-05T14:44:13.173" v="150" actId="14100"/>
        <pc:sldMkLst>
          <pc:docMk/>
          <pc:sldMk cId="3114041976" sldId="2090649707"/>
        </pc:sldMkLst>
        <pc:picChg chg="add mod">
          <ac:chgData name="Nils Lau Frederiksen" userId="25d79069-adb3-46f9-a34b-a860fa85b629" providerId="ADAL" clId="{30A9B974-6930-4FE5-9454-E2FE7437ECF3}" dt="2024-12-05T14:44:13.173" v="150" actId="14100"/>
          <ac:picMkLst>
            <pc:docMk/>
            <pc:sldMk cId="3114041976" sldId="2090649707"/>
            <ac:picMk id="3" creationId="{4BC41FC7-5F47-39BE-536D-3D782D06F6A7}"/>
          </ac:picMkLst>
        </pc:picChg>
        <pc:picChg chg="del">
          <ac:chgData name="Nils Lau Frederiksen" userId="25d79069-adb3-46f9-a34b-a860fa85b629" providerId="ADAL" clId="{30A9B974-6930-4FE5-9454-E2FE7437ECF3}" dt="2024-12-05T14:44:01.033" v="147" actId="478"/>
          <ac:picMkLst>
            <pc:docMk/>
            <pc:sldMk cId="3114041976" sldId="2090649707"/>
            <ac:picMk id="4" creationId="{E434C8C4-E271-030B-FD1D-62FDA739C96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91615-5E6F-410E-AF77-99F0EF54D1A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E40E6F-07B2-4A44-94C4-E123E301EFE9}">
      <dgm:prSet/>
      <dgm:spPr/>
      <dgm:t>
        <a:bodyPr/>
        <a:lstStyle/>
        <a:p>
          <a:r>
            <a:rPr lang="en-US" b="1"/>
            <a:t>Beredskabsplan</a:t>
          </a:r>
          <a:endParaRPr lang="en-US"/>
        </a:p>
      </dgm:t>
    </dgm:pt>
    <dgm:pt modelId="{28532F17-FC2F-4C8A-A816-F4350023E9A0}" type="parTrans" cxnId="{C182D7F7-BD91-40B2-A3D9-9904A31025D4}">
      <dgm:prSet/>
      <dgm:spPr/>
      <dgm:t>
        <a:bodyPr/>
        <a:lstStyle/>
        <a:p>
          <a:endParaRPr lang="en-US"/>
        </a:p>
      </dgm:t>
    </dgm:pt>
    <dgm:pt modelId="{E50A6220-82C8-4AF6-A463-396786819FA9}" type="sibTrans" cxnId="{C182D7F7-BD91-40B2-A3D9-9904A31025D4}">
      <dgm:prSet/>
      <dgm:spPr/>
      <dgm:t>
        <a:bodyPr/>
        <a:lstStyle/>
        <a:p>
          <a:endParaRPr lang="en-US"/>
        </a:p>
      </dgm:t>
    </dgm:pt>
    <dgm:pt modelId="{820F61B5-9ADD-4B99-AC66-1BECDD83F036}">
      <dgm:prSet/>
      <dgm:spPr/>
      <dgm:t>
        <a:bodyPr/>
        <a:lstStyle/>
        <a:p>
          <a:r>
            <a:rPr lang="en-US" b="1"/>
            <a:t>- Data</a:t>
          </a:r>
          <a:endParaRPr lang="en-US"/>
        </a:p>
      </dgm:t>
    </dgm:pt>
    <dgm:pt modelId="{BE139D11-08A0-44EF-BBC5-28590328CB6D}" type="parTrans" cxnId="{265DE7DD-B1A4-4D86-AED7-A508F92BE90F}">
      <dgm:prSet/>
      <dgm:spPr/>
      <dgm:t>
        <a:bodyPr/>
        <a:lstStyle/>
        <a:p>
          <a:endParaRPr lang="en-US"/>
        </a:p>
      </dgm:t>
    </dgm:pt>
    <dgm:pt modelId="{BB155AC0-59F7-44DE-B4F5-B6CE311C101C}" type="sibTrans" cxnId="{265DE7DD-B1A4-4D86-AED7-A508F92BE90F}">
      <dgm:prSet/>
      <dgm:spPr/>
      <dgm:t>
        <a:bodyPr/>
        <a:lstStyle/>
        <a:p>
          <a:endParaRPr lang="en-US"/>
        </a:p>
      </dgm:t>
    </dgm:pt>
    <dgm:pt modelId="{D53BC4BD-109B-4A07-819A-7D7F93F3D23A}">
      <dgm:prSet/>
      <dgm:spPr/>
      <dgm:t>
        <a:bodyPr/>
        <a:lstStyle/>
        <a:p>
          <a:r>
            <a:rPr lang="en-US" b="1"/>
            <a:t>- Trangfølge</a:t>
          </a:r>
          <a:endParaRPr lang="en-US"/>
        </a:p>
      </dgm:t>
    </dgm:pt>
    <dgm:pt modelId="{6028E686-36F3-4073-A1BB-038392D2FA7B}" type="parTrans" cxnId="{10035D10-E3A1-4283-8E97-B9A6309E88C5}">
      <dgm:prSet/>
      <dgm:spPr/>
      <dgm:t>
        <a:bodyPr/>
        <a:lstStyle/>
        <a:p>
          <a:endParaRPr lang="en-US"/>
        </a:p>
      </dgm:t>
    </dgm:pt>
    <dgm:pt modelId="{2E6F0ADC-26CD-4A3A-9BA5-E425E26F6264}" type="sibTrans" cxnId="{10035D10-E3A1-4283-8E97-B9A6309E88C5}">
      <dgm:prSet/>
      <dgm:spPr/>
      <dgm:t>
        <a:bodyPr/>
        <a:lstStyle/>
        <a:p>
          <a:endParaRPr lang="en-US"/>
        </a:p>
      </dgm:t>
    </dgm:pt>
    <dgm:pt modelId="{4D117CDF-9752-4EBE-9657-6402AE9C38FF}">
      <dgm:prSet/>
      <dgm:spPr/>
      <dgm:t>
        <a:bodyPr/>
        <a:lstStyle/>
        <a:p>
          <a:r>
            <a:rPr lang="en-US" b="1"/>
            <a:t>4-6 kritiske systemer </a:t>
          </a:r>
          <a:endParaRPr lang="en-US"/>
        </a:p>
      </dgm:t>
    </dgm:pt>
    <dgm:pt modelId="{6813B493-22EB-4CE3-B69C-DBD0876D667F}" type="parTrans" cxnId="{177F6143-DC4D-4F64-B711-C8DE2D96ED15}">
      <dgm:prSet/>
      <dgm:spPr/>
      <dgm:t>
        <a:bodyPr/>
        <a:lstStyle/>
        <a:p>
          <a:endParaRPr lang="en-US"/>
        </a:p>
      </dgm:t>
    </dgm:pt>
    <dgm:pt modelId="{B0BA4599-E2AB-4295-923E-48385187F7C1}" type="sibTrans" cxnId="{177F6143-DC4D-4F64-B711-C8DE2D96ED15}">
      <dgm:prSet/>
      <dgm:spPr/>
      <dgm:t>
        <a:bodyPr/>
        <a:lstStyle/>
        <a:p>
          <a:endParaRPr lang="en-US"/>
        </a:p>
      </dgm:t>
    </dgm:pt>
    <dgm:pt modelId="{8316FF46-0208-4D71-8E4C-83F853341D3D}">
      <dgm:prSet/>
      <dgm:spPr/>
      <dgm:t>
        <a:bodyPr/>
        <a:lstStyle/>
        <a:p>
          <a:r>
            <a:rPr lang="en-US" b="1"/>
            <a:t>- D/R planer pr. system</a:t>
          </a:r>
          <a:endParaRPr lang="en-US"/>
        </a:p>
      </dgm:t>
    </dgm:pt>
    <dgm:pt modelId="{758B85AA-96EB-4631-9B48-83BEE0B59695}" type="parTrans" cxnId="{30F8EC26-738C-486D-9495-C0F2DA6861C4}">
      <dgm:prSet/>
      <dgm:spPr/>
      <dgm:t>
        <a:bodyPr/>
        <a:lstStyle/>
        <a:p>
          <a:endParaRPr lang="en-US"/>
        </a:p>
      </dgm:t>
    </dgm:pt>
    <dgm:pt modelId="{E61E95C3-D1A7-4F07-ACD7-C6EC0DC9A083}" type="sibTrans" cxnId="{30F8EC26-738C-486D-9495-C0F2DA6861C4}">
      <dgm:prSet/>
      <dgm:spPr/>
      <dgm:t>
        <a:bodyPr/>
        <a:lstStyle/>
        <a:p>
          <a:endParaRPr lang="en-US"/>
        </a:p>
      </dgm:t>
    </dgm:pt>
    <dgm:pt modelId="{E4B6DE01-2AED-4C7D-A69C-D4292ABC3027}">
      <dgm:prSet/>
      <dgm:spPr/>
      <dgm:t>
        <a:bodyPr/>
        <a:lstStyle/>
        <a:p>
          <a:r>
            <a:rPr lang="en-US" b="1"/>
            <a:t>Afprøvning/test</a:t>
          </a:r>
          <a:endParaRPr lang="en-US"/>
        </a:p>
      </dgm:t>
    </dgm:pt>
    <dgm:pt modelId="{6DA32EDC-F25B-4F03-9716-2C5E752805EE}" type="parTrans" cxnId="{EFF5124B-CB9F-4F9D-AA2C-ABF77A3D7100}">
      <dgm:prSet/>
      <dgm:spPr/>
      <dgm:t>
        <a:bodyPr/>
        <a:lstStyle/>
        <a:p>
          <a:endParaRPr lang="en-US"/>
        </a:p>
      </dgm:t>
    </dgm:pt>
    <dgm:pt modelId="{DB633A53-8118-415C-9EC2-E7D6609FC1B3}" type="sibTrans" cxnId="{EFF5124B-CB9F-4F9D-AA2C-ABF77A3D7100}">
      <dgm:prSet/>
      <dgm:spPr/>
      <dgm:t>
        <a:bodyPr/>
        <a:lstStyle/>
        <a:p>
          <a:endParaRPr lang="en-US"/>
        </a:p>
      </dgm:t>
    </dgm:pt>
    <dgm:pt modelId="{7C6B38FA-89F7-4C75-A6CB-096D2D7A5549}" type="pres">
      <dgm:prSet presAssocID="{76391615-5E6F-410E-AF77-99F0EF54D1A7}" presName="linear" presStyleCnt="0">
        <dgm:presLayoutVars>
          <dgm:dir/>
          <dgm:animLvl val="lvl"/>
          <dgm:resizeHandles val="exact"/>
        </dgm:presLayoutVars>
      </dgm:prSet>
      <dgm:spPr/>
    </dgm:pt>
    <dgm:pt modelId="{18C5B88F-281B-4A63-B80D-F9E0A5EE535B}" type="pres">
      <dgm:prSet presAssocID="{1AE40E6F-07B2-4A44-94C4-E123E301EFE9}" presName="parentLin" presStyleCnt="0"/>
      <dgm:spPr/>
    </dgm:pt>
    <dgm:pt modelId="{C4F94A67-0B34-498B-8B72-F2F20C36187F}" type="pres">
      <dgm:prSet presAssocID="{1AE40E6F-07B2-4A44-94C4-E123E301EFE9}" presName="parentLeftMargin" presStyleLbl="node1" presStyleIdx="0" presStyleCnt="6"/>
      <dgm:spPr/>
    </dgm:pt>
    <dgm:pt modelId="{F0764690-48D4-4B8A-A847-97C29BF4F1EF}" type="pres">
      <dgm:prSet presAssocID="{1AE40E6F-07B2-4A44-94C4-E123E301EFE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E5C356F-70C1-484C-8A99-8BD63FE44584}" type="pres">
      <dgm:prSet presAssocID="{1AE40E6F-07B2-4A44-94C4-E123E301EFE9}" presName="negativeSpace" presStyleCnt="0"/>
      <dgm:spPr/>
    </dgm:pt>
    <dgm:pt modelId="{3E3F46FE-96F8-43F5-A165-6BA56D1D253A}" type="pres">
      <dgm:prSet presAssocID="{1AE40E6F-07B2-4A44-94C4-E123E301EFE9}" presName="childText" presStyleLbl="conFgAcc1" presStyleIdx="0" presStyleCnt="6">
        <dgm:presLayoutVars>
          <dgm:bulletEnabled val="1"/>
        </dgm:presLayoutVars>
      </dgm:prSet>
      <dgm:spPr/>
    </dgm:pt>
    <dgm:pt modelId="{04AF789F-07EF-4F91-A7AE-7EC213BF1901}" type="pres">
      <dgm:prSet presAssocID="{E50A6220-82C8-4AF6-A463-396786819FA9}" presName="spaceBetweenRectangles" presStyleCnt="0"/>
      <dgm:spPr/>
    </dgm:pt>
    <dgm:pt modelId="{F2E06034-4D97-43D2-A770-4FCAACF91053}" type="pres">
      <dgm:prSet presAssocID="{820F61B5-9ADD-4B99-AC66-1BECDD83F036}" presName="parentLin" presStyleCnt="0"/>
      <dgm:spPr/>
    </dgm:pt>
    <dgm:pt modelId="{4B65C3D0-8122-4B46-ADD3-CE25C674814C}" type="pres">
      <dgm:prSet presAssocID="{820F61B5-9ADD-4B99-AC66-1BECDD83F036}" presName="parentLeftMargin" presStyleLbl="node1" presStyleIdx="0" presStyleCnt="6"/>
      <dgm:spPr/>
    </dgm:pt>
    <dgm:pt modelId="{B2D07DCA-9055-4342-9CF3-3B0E4AF2A17D}" type="pres">
      <dgm:prSet presAssocID="{820F61B5-9ADD-4B99-AC66-1BECDD83F03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B0E6903-5A96-49C8-8EB9-252450555357}" type="pres">
      <dgm:prSet presAssocID="{820F61B5-9ADD-4B99-AC66-1BECDD83F036}" presName="negativeSpace" presStyleCnt="0"/>
      <dgm:spPr/>
    </dgm:pt>
    <dgm:pt modelId="{8DE9C517-47B9-4974-9A49-085BCC9CF0E3}" type="pres">
      <dgm:prSet presAssocID="{820F61B5-9ADD-4B99-AC66-1BECDD83F036}" presName="childText" presStyleLbl="conFgAcc1" presStyleIdx="1" presStyleCnt="6">
        <dgm:presLayoutVars>
          <dgm:bulletEnabled val="1"/>
        </dgm:presLayoutVars>
      </dgm:prSet>
      <dgm:spPr/>
    </dgm:pt>
    <dgm:pt modelId="{9CF92CE0-0C30-4428-BB1E-BEF6DE973D25}" type="pres">
      <dgm:prSet presAssocID="{BB155AC0-59F7-44DE-B4F5-B6CE311C101C}" presName="spaceBetweenRectangles" presStyleCnt="0"/>
      <dgm:spPr/>
    </dgm:pt>
    <dgm:pt modelId="{6B7A01F5-5849-43D5-B290-DE48DBFE4F2B}" type="pres">
      <dgm:prSet presAssocID="{D53BC4BD-109B-4A07-819A-7D7F93F3D23A}" presName="parentLin" presStyleCnt="0"/>
      <dgm:spPr/>
    </dgm:pt>
    <dgm:pt modelId="{7A6C21B2-9313-41F2-9943-8972A005400E}" type="pres">
      <dgm:prSet presAssocID="{D53BC4BD-109B-4A07-819A-7D7F93F3D23A}" presName="parentLeftMargin" presStyleLbl="node1" presStyleIdx="1" presStyleCnt="6"/>
      <dgm:spPr/>
    </dgm:pt>
    <dgm:pt modelId="{CADE7459-2E2C-4EB4-AA87-D7322F72031C}" type="pres">
      <dgm:prSet presAssocID="{D53BC4BD-109B-4A07-819A-7D7F93F3D23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507BBC5-7C6B-4C4A-A40C-10E176E68DBB}" type="pres">
      <dgm:prSet presAssocID="{D53BC4BD-109B-4A07-819A-7D7F93F3D23A}" presName="negativeSpace" presStyleCnt="0"/>
      <dgm:spPr/>
    </dgm:pt>
    <dgm:pt modelId="{161801E7-03E7-4606-8458-20A0D2C9DF35}" type="pres">
      <dgm:prSet presAssocID="{D53BC4BD-109B-4A07-819A-7D7F93F3D23A}" presName="childText" presStyleLbl="conFgAcc1" presStyleIdx="2" presStyleCnt="6">
        <dgm:presLayoutVars>
          <dgm:bulletEnabled val="1"/>
        </dgm:presLayoutVars>
      </dgm:prSet>
      <dgm:spPr/>
    </dgm:pt>
    <dgm:pt modelId="{0251589F-A2E7-4AF8-875B-8486A714A302}" type="pres">
      <dgm:prSet presAssocID="{2E6F0ADC-26CD-4A3A-9BA5-E425E26F6264}" presName="spaceBetweenRectangles" presStyleCnt="0"/>
      <dgm:spPr/>
    </dgm:pt>
    <dgm:pt modelId="{A58C26DD-8C64-4620-AA52-1BBCC0DACD1F}" type="pres">
      <dgm:prSet presAssocID="{4D117CDF-9752-4EBE-9657-6402AE9C38FF}" presName="parentLin" presStyleCnt="0"/>
      <dgm:spPr/>
    </dgm:pt>
    <dgm:pt modelId="{EAE094CB-DCEA-4C9D-89D3-1A6166211594}" type="pres">
      <dgm:prSet presAssocID="{4D117CDF-9752-4EBE-9657-6402AE9C38FF}" presName="parentLeftMargin" presStyleLbl="node1" presStyleIdx="2" presStyleCnt="6"/>
      <dgm:spPr/>
    </dgm:pt>
    <dgm:pt modelId="{1998B0CC-3F07-426F-83E5-06DA35D5FE3F}" type="pres">
      <dgm:prSet presAssocID="{4D117CDF-9752-4EBE-9657-6402AE9C38F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3E13755-ADF9-4210-8C58-EFF51BBBCE17}" type="pres">
      <dgm:prSet presAssocID="{4D117CDF-9752-4EBE-9657-6402AE9C38FF}" presName="negativeSpace" presStyleCnt="0"/>
      <dgm:spPr/>
    </dgm:pt>
    <dgm:pt modelId="{190055E7-2FB5-43FD-A766-35A78406D28F}" type="pres">
      <dgm:prSet presAssocID="{4D117CDF-9752-4EBE-9657-6402AE9C38FF}" presName="childText" presStyleLbl="conFgAcc1" presStyleIdx="3" presStyleCnt="6">
        <dgm:presLayoutVars>
          <dgm:bulletEnabled val="1"/>
        </dgm:presLayoutVars>
      </dgm:prSet>
      <dgm:spPr/>
    </dgm:pt>
    <dgm:pt modelId="{1C0DE733-584E-4B58-91C8-5D4FC75907CC}" type="pres">
      <dgm:prSet presAssocID="{B0BA4599-E2AB-4295-923E-48385187F7C1}" presName="spaceBetweenRectangles" presStyleCnt="0"/>
      <dgm:spPr/>
    </dgm:pt>
    <dgm:pt modelId="{7D92A622-6D04-4D7A-A762-8C457806AA6D}" type="pres">
      <dgm:prSet presAssocID="{8316FF46-0208-4D71-8E4C-83F853341D3D}" presName="parentLin" presStyleCnt="0"/>
      <dgm:spPr/>
    </dgm:pt>
    <dgm:pt modelId="{7030AA60-694E-4F69-A96E-D3A33A6414BC}" type="pres">
      <dgm:prSet presAssocID="{8316FF46-0208-4D71-8E4C-83F853341D3D}" presName="parentLeftMargin" presStyleLbl="node1" presStyleIdx="3" presStyleCnt="6"/>
      <dgm:spPr/>
    </dgm:pt>
    <dgm:pt modelId="{5600C757-E144-4DC8-9FF3-ABCC0B46879C}" type="pres">
      <dgm:prSet presAssocID="{8316FF46-0208-4D71-8E4C-83F853341D3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1E3D4DC-8429-4135-9299-E26639D7A97B}" type="pres">
      <dgm:prSet presAssocID="{8316FF46-0208-4D71-8E4C-83F853341D3D}" presName="negativeSpace" presStyleCnt="0"/>
      <dgm:spPr/>
    </dgm:pt>
    <dgm:pt modelId="{FFC14E0B-CA0C-4443-A5F1-85A838EEA2EC}" type="pres">
      <dgm:prSet presAssocID="{8316FF46-0208-4D71-8E4C-83F853341D3D}" presName="childText" presStyleLbl="conFgAcc1" presStyleIdx="4" presStyleCnt="6">
        <dgm:presLayoutVars>
          <dgm:bulletEnabled val="1"/>
        </dgm:presLayoutVars>
      </dgm:prSet>
      <dgm:spPr/>
    </dgm:pt>
    <dgm:pt modelId="{FF54AEE8-8F00-4C7E-8A7C-160C23F4B737}" type="pres">
      <dgm:prSet presAssocID="{E61E95C3-D1A7-4F07-ACD7-C6EC0DC9A083}" presName="spaceBetweenRectangles" presStyleCnt="0"/>
      <dgm:spPr/>
    </dgm:pt>
    <dgm:pt modelId="{06E36F9B-ED12-4C4D-BA08-A06711AFC5D4}" type="pres">
      <dgm:prSet presAssocID="{E4B6DE01-2AED-4C7D-A69C-D4292ABC3027}" presName="parentLin" presStyleCnt="0"/>
      <dgm:spPr/>
    </dgm:pt>
    <dgm:pt modelId="{B43B2924-F42F-4FC7-8F90-89F5B17DABAC}" type="pres">
      <dgm:prSet presAssocID="{E4B6DE01-2AED-4C7D-A69C-D4292ABC3027}" presName="parentLeftMargin" presStyleLbl="node1" presStyleIdx="4" presStyleCnt="6"/>
      <dgm:spPr/>
    </dgm:pt>
    <dgm:pt modelId="{EF9EE11D-564E-4AC4-998F-1FA8D1BAE7CE}" type="pres">
      <dgm:prSet presAssocID="{E4B6DE01-2AED-4C7D-A69C-D4292ABC3027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110DD49-38A2-4894-A052-1A0F211B2C00}" type="pres">
      <dgm:prSet presAssocID="{E4B6DE01-2AED-4C7D-A69C-D4292ABC3027}" presName="negativeSpace" presStyleCnt="0"/>
      <dgm:spPr/>
    </dgm:pt>
    <dgm:pt modelId="{6C845C30-5C5A-44E9-957F-DBC6DC5B578D}" type="pres">
      <dgm:prSet presAssocID="{E4B6DE01-2AED-4C7D-A69C-D4292ABC3027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EA07B401-8FB6-437F-A8E3-6661D0178BF8}" type="presOf" srcId="{1AE40E6F-07B2-4A44-94C4-E123E301EFE9}" destId="{C4F94A67-0B34-498B-8B72-F2F20C36187F}" srcOrd="0" destOrd="0" presId="urn:microsoft.com/office/officeart/2005/8/layout/list1"/>
    <dgm:cxn modelId="{656FB80F-15A2-46DB-9B91-44E5EBDD0B88}" type="presOf" srcId="{820F61B5-9ADD-4B99-AC66-1BECDD83F036}" destId="{B2D07DCA-9055-4342-9CF3-3B0E4AF2A17D}" srcOrd="1" destOrd="0" presId="urn:microsoft.com/office/officeart/2005/8/layout/list1"/>
    <dgm:cxn modelId="{10035D10-E3A1-4283-8E97-B9A6309E88C5}" srcId="{76391615-5E6F-410E-AF77-99F0EF54D1A7}" destId="{D53BC4BD-109B-4A07-819A-7D7F93F3D23A}" srcOrd="2" destOrd="0" parTransId="{6028E686-36F3-4073-A1BB-038392D2FA7B}" sibTransId="{2E6F0ADC-26CD-4A3A-9BA5-E425E26F6264}"/>
    <dgm:cxn modelId="{0B44A023-2B04-4715-A9BB-43685AACE723}" type="presOf" srcId="{E4B6DE01-2AED-4C7D-A69C-D4292ABC3027}" destId="{EF9EE11D-564E-4AC4-998F-1FA8D1BAE7CE}" srcOrd="1" destOrd="0" presId="urn:microsoft.com/office/officeart/2005/8/layout/list1"/>
    <dgm:cxn modelId="{30F8EC26-738C-486D-9495-C0F2DA6861C4}" srcId="{76391615-5E6F-410E-AF77-99F0EF54D1A7}" destId="{8316FF46-0208-4D71-8E4C-83F853341D3D}" srcOrd="4" destOrd="0" parTransId="{758B85AA-96EB-4631-9B48-83BEE0B59695}" sibTransId="{E61E95C3-D1A7-4F07-ACD7-C6EC0DC9A083}"/>
    <dgm:cxn modelId="{7E55E15C-DA0E-45F5-9ACD-52DA30DC19DA}" type="presOf" srcId="{4D117CDF-9752-4EBE-9657-6402AE9C38FF}" destId="{1998B0CC-3F07-426F-83E5-06DA35D5FE3F}" srcOrd="1" destOrd="0" presId="urn:microsoft.com/office/officeart/2005/8/layout/list1"/>
    <dgm:cxn modelId="{177F6143-DC4D-4F64-B711-C8DE2D96ED15}" srcId="{76391615-5E6F-410E-AF77-99F0EF54D1A7}" destId="{4D117CDF-9752-4EBE-9657-6402AE9C38FF}" srcOrd="3" destOrd="0" parTransId="{6813B493-22EB-4CE3-B69C-DBD0876D667F}" sibTransId="{B0BA4599-E2AB-4295-923E-48385187F7C1}"/>
    <dgm:cxn modelId="{C53D9E4A-078B-4964-8127-9A3E5F2BECE7}" type="presOf" srcId="{4D117CDF-9752-4EBE-9657-6402AE9C38FF}" destId="{EAE094CB-DCEA-4C9D-89D3-1A6166211594}" srcOrd="0" destOrd="0" presId="urn:microsoft.com/office/officeart/2005/8/layout/list1"/>
    <dgm:cxn modelId="{EFF5124B-CB9F-4F9D-AA2C-ABF77A3D7100}" srcId="{76391615-5E6F-410E-AF77-99F0EF54D1A7}" destId="{E4B6DE01-2AED-4C7D-A69C-D4292ABC3027}" srcOrd="5" destOrd="0" parTransId="{6DA32EDC-F25B-4F03-9716-2C5E752805EE}" sibTransId="{DB633A53-8118-415C-9EC2-E7D6609FC1B3}"/>
    <dgm:cxn modelId="{22758674-13E4-48CE-96C6-76781E70702B}" type="presOf" srcId="{D53BC4BD-109B-4A07-819A-7D7F93F3D23A}" destId="{CADE7459-2E2C-4EB4-AA87-D7322F72031C}" srcOrd="1" destOrd="0" presId="urn:microsoft.com/office/officeart/2005/8/layout/list1"/>
    <dgm:cxn modelId="{C35FE085-C8BE-460B-9411-C4D9A4D6CCD8}" type="presOf" srcId="{8316FF46-0208-4D71-8E4C-83F853341D3D}" destId="{7030AA60-694E-4F69-A96E-D3A33A6414BC}" srcOrd="0" destOrd="0" presId="urn:microsoft.com/office/officeart/2005/8/layout/list1"/>
    <dgm:cxn modelId="{7B082195-9502-429E-B0BA-4B86FD3BA0CF}" type="presOf" srcId="{8316FF46-0208-4D71-8E4C-83F853341D3D}" destId="{5600C757-E144-4DC8-9FF3-ABCC0B46879C}" srcOrd="1" destOrd="0" presId="urn:microsoft.com/office/officeart/2005/8/layout/list1"/>
    <dgm:cxn modelId="{21752397-D274-423A-B32C-44CCF920C514}" type="presOf" srcId="{E4B6DE01-2AED-4C7D-A69C-D4292ABC3027}" destId="{B43B2924-F42F-4FC7-8F90-89F5B17DABAC}" srcOrd="0" destOrd="0" presId="urn:microsoft.com/office/officeart/2005/8/layout/list1"/>
    <dgm:cxn modelId="{0C8D95A4-B148-4AAA-8F46-E5691986480D}" type="presOf" srcId="{820F61B5-9ADD-4B99-AC66-1BECDD83F036}" destId="{4B65C3D0-8122-4B46-ADD3-CE25C674814C}" srcOrd="0" destOrd="0" presId="urn:microsoft.com/office/officeart/2005/8/layout/list1"/>
    <dgm:cxn modelId="{12D832A5-683D-46C0-B627-42001B0074BA}" type="presOf" srcId="{76391615-5E6F-410E-AF77-99F0EF54D1A7}" destId="{7C6B38FA-89F7-4C75-A6CB-096D2D7A5549}" srcOrd="0" destOrd="0" presId="urn:microsoft.com/office/officeart/2005/8/layout/list1"/>
    <dgm:cxn modelId="{265DE7DD-B1A4-4D86-AED7-A508F92BE90F}" srcId="{76391615-5E6F-410E-AF77-99F0EF54D1A7}" destId="{820F61B5-9ADD-4B99-AC66-1BECDD83F036}" srcOrd="1" destOrd="0" parTransId="{BE139D11-08A0-44EF-BBC5-28590328CB6D}" sibTransId="{BB155AC0-59F7-44DE-B4F5-B6CE311C101C}"/>
    <dgm:cxn modelId="{FBA6CFEF-51DC-41A1-87C1-742840854820}" type="presOf" srcId="{D53BC4BD-109B-4A07-819A-7D7F93F3D23A}" destId="{7A6C21B2-9313-41F2-9943-8972A005400E}" srcOrd="0" destOrd="0" presId="urn:microsoft.com/office/officeart/2005/8/layout/list1"/>
    <dgm:cxn modelId="{74E5B1F4-54EF-4ECF-A21B-122B6D8E3189}" type="presOf" srcId="{1AE40E6F-07B2-4A44-94C4-E123E301EFE9}" destId="{F0764690-48D4-4B8A-A847-97C29BF4F1EF}" srcOrd="1" destOrd="0" presId="urn:microsoft.com/office/officeart/2005/8/layout/list1"/>
    <dgm:cxn modelId="{C182D7F7-BD91-40B2-A3D9-9904A31025D4}" srcId="{76391615-5E6F-410E-AF77-99F0EF54D1A7}" destId="{1AE40E6F-07B2-4A44-94C4-E123E301EFE9}" srcOrd="0" destOrd="0" parTransId="{28532F17-FC2F-4C8A-A816-F4350023E9A0}" sibTransId="{E50A6220-82C8-4AF6-A463-396786819FA9}"/>
    <dgm:cxn modelId="{D924F8CE-330E-492D-8F6C-55A9F5929089}" type="presParOf" srcId="{7C6B38FA-89F7-4C75-A6CB-096D2D7A5549}" destId="{18C5B88F-281B-4A63-B80D-F9E0A5EE535B}" srcOrd="0" destOrd="0" presId="urn:microsoft.com/office/officeart/2005/8/layout/list1"/>
    <dgm:cxn modelId="{451A25AF-FA18-4F15-A5F4-89C23C85AD2B}" type="presParOf" srcId="{18C5B88F-281B-4A63-B80D-F9E0A5EE535B}" destId="{C4F94A67-0B34-498B-8B72-F2F20C36187F}" srcOrd="0" destOrd="0" presId="urn:microsoft.com/office/officeart/2005/8/layout/list1"/>
    <dgm:cxn modelId="{4E2A6BF3-6924-4963-9751-C9D4EE09E8CC}" type="presParOf" srcId="{18C5B88F-281B-4A63-B80D-F9E0A5EE535B}" destId="{F0764690-48D4-4B8A-A847-97C29BF4F1EF}" srcOrd="1" destOrd="0" presId="urn:microsoft.com/office/officeart/2005/8/layout/list1"/>
    <dgm:cxn modelId="{9E0DBD1D-2D05-4C6D-B8CD-23B6F7E2AC1F}" type="presParOf" srcId="{7C6B38FA-89F7-4C75-A6CB-096D2D7A5549}" destId="{4E5C356F-70C1-484C-8A99-8BD63FE44584}" srcOrd="1" destOrd="0" presId="urn:microsoft.com/office/officeart/2005/8/layout/list1"/>
    <dgm:cxn modelId="{4003264D-C6D8-4D3A-8123-81A1D2796498}" type="presParOf" srcId="{7C6B38FA-89F7-4C75-A6CB-096D2D7A5549}" destId="{3E3F46FE-96F8-43F5-A165-6BA56D1D253A}" srcOrd="2" destOrd="0" presId="urn:microsoft.com/office/officeart/2005/8/layout/list1"/>
    <dgm:cxn modelId="{7CCA7E7E-7E06-47CB-8826-47BB0B456B23}" type="presParOf" srcId="{7C6B38FA-89F7-4C75-A6CB-096D2D7A5549}" destId="{04AF789F-07EF-4F91-A7AE-7EC213BF1901}" srcOrd="3" destOrd="0" presId="urn:microsoft.com/office/officeart/2005/8/layout/list1"/>
    <dgm:cxn modelId="{4703F385-67C8-40D3-BF66-D5CBF68EE5C9}" type="presParOf" srcId="{7C6B38FA-89F7-4C75-A6CB-096D2D7A5549}" destId="{F2E06034-4D97-43D2-A770-4FCAACF91053}" srcOrd="4" destOrd="0" presId="urn:microsoft.com/office/officeart/2005/8/layout/list1"/>
    <dgm:cxn modelId="{F2864099-99B7-450E-AF39-2E811AE325DE}" type="presParOf" srcId="{F2E06034-4D97-43D2-A770-4FCAACF91053}" destId="{4B65C3D0-8122-4B46-ADD3-CE25C674814C}" srcOrd="0" destOrd="0" presId="urn:microsoft.com/office/officeart/2005/8/layout/list1"/>
    <dgm:cxn modelId="{10FBED05-A6DE-475D-BDEA-CE132B5687D1}" type="presParOf" srcId="{F2E06034-4D97-43D2-A770-4FCAACF91053}" destId="{B2D07DCA-9055-4342-9CF3-3B0E4AF2A17D}" srcOrd="1" destOrd="0" presId="urn:microsoft.com/office/officeart/2005/8/layout/list1"/>
    <dgm:cxn modelId="{0FB20979-47EA-4E47-BA31-AB7069F1AED8}" type="presParOf" srcId="{7C6B38FA-89F7-4C75-A6CB-096D2D7A5549}" destId="{5B0E6903-5A96-49C8-8EB9-252450555357}" srcOrd="5" destOrd="0" presId="urn:microsoft.com/office/officeart/2005/8/layout/list1"/>
    <dgm:cxn modelId="{C05D1DAB-7586-4F70-8E16-DF45F5C012EA}" type="presParOf" srcId="{7C6B38FA-89F7-4C75-A6CB-096D2D7A5549}" destId="{8DE9C517-47B9-4974-9A49-085BCC9CF0E3}" srcOrd="6" destOrd="0" presId="urn:microsoft.com/office/officeart/2005/8/layout/list1"/>
    <dgm:cxn modelId="{BE1B85D8-E2C0-4EE2-9C17-733C1A04E205}" type="presParOf" srcId="{7C6B38FA-89F7-4C75-A6CB-096D2D7A5549}" destId="{9CF92CE0-0C30-4428-BB1E-BEF6DE973D25}" srcOrd="7" destOrd="0" presId="urn:microsoft.com/office/officeart/2005/8/layout/list1"/>
    <dgm:cxn modelId="{F4FBA697-B167-4FA0-92B6-021809456BC5}" type="presParOf" srcId="{7C6B38FA-89F7-4C75-A6CB-096D2D7A5549}" destId="{6B7A01F5-5849-43D5-B290-DE48DBFE4F2B}" srcOrd="8" destOrd="0" presId="urn:microsoft.com/office/officeart/2005/8/layout/list1"/>
    <dgm:cxn modelId="{F423712B-6F1E-47B3-97AF-FB3C699C9223}" type="presParOf" srcId="{6B7A01F5-5849-43D5-B290-DE48DBFE4F2B}" destId="{7A6C21B2-9313-41F2-9943-8972A005400E}" srcOrd="0" destOrd="0" presId="urn:microsoft.com/office/officeart/2005/8/layout/list1"/>
    <dgm:cxn modelId="{04B2FD67-7118-44C5-9152-4EDC83DC316D}" type="presParOf" srcId="{6B7A01F5-5849-43D5-B290-DE48DBFE4F2B}" destId="{CADE7459-2E2C-4EB4-AA87-D7322F72031C}" srcOrd="1" destOrd="0" presId="urn:microsoft.com/office/officeart/2005/8/layout/list1"/>
    <dgm:cxn modelId="{FE5C84C7-E584-42F3-9151-779030F2101C}" type="presParOf" srcId="{7C6B38FA-89F7-4C75-A6CB-096D2D7A5549}" destId="{B507BBC5-7C6B-4C4A-A40C-10E176E68DBB}" srcOrd="9" destOrd="0" presId="urn:microsoft.com/office/officeart/2005/8/layout/list1"/>
    <dgm:cxn modelId="{A5003C6D-8099-4F4F-8417-3C93BF107940}" type="presParOf" srcId="{7C6B38FA-89F7-4C75-A6CB-096D2D7A5549}" destId="{161801E7-03E7-4606-8458-20A0D2C9DF35}" srcOrd="10" destOrd="0" presId="urn:microsoft.com/office/officeart/2005/8/layout/list1"/>
    <dgm:cxn modelId="{71F35F9D-F939-478B-9ACC-5B69E6E0CFAE}" type="presParOf" srcId="{7C6B38FA-89F7-4C75-A6CB-096D2D7A5549}" destId="{0251589F-A2E7-4AF8-875B-8486A714A302}" srcOrd="11" destOrd="0" presId="urn:microsoft.com/office/officeart/2005/8/layout/list1"/>
    <dgm:cxn modelId="{42E943C6-3366-4EA3-92E1-E0C0CF376D14}" type="presParOf" srcId="{7C6B38FA-89F7-4C75-A6CB-096D2D7A5549}" destId="{A58C26DD-8C64-4620-AA52-1BBCC0DACD1F}" srcOrd="12" destOrd="0" presId="urn:microsoft.com/office/officeart/2005/8/layout/list1"/>
    <dgm:cxn modelId="{A348A04D-F4FC-4B0D-BE38-CBA59621AF56}" type="presParOf" srcId="{A58C26DD-8C64-4620-AA52-1BBCC0DACD1F}" destId="{EAE094CB-DCEA-4C9D-89D3-1A6166211594}" srcOrd="0" destOrd="0" presId="urn:microsoft.com/office/officeart/2005/8/layout/list1"/>
    <dgm:cxn modelId="{A6EEACAC-9FEC-4084-8FA4-7604535289A5}" type="presParOf" srcId="{A58C26DD-8C64-4620-AA52-1BBCC0DACD1F}" destId="{1998B0CC-3F07-426F-83E5-06DA35D5FE3F}" srcOrd="1" destOrd="0" presId="urn:microsoft.com/office/officeart/2005/8/layout/list1"/>
    <dgm:cxn modelId="{F5B89402-94DA-408A-AE7F-9CE3719F99AA}" type="presParOf" srcId="{7C6B38FA-89F7-4C75-A6CB-096D2D7A5549}" destId="{03E13755-ADF9-4210-8C58-EFF51BBBCE17}" srcOrd="13" destOrd="0" presId="urn:microsoft.com/office/officeart/2005/8/layout/list1"/>
    <dgm:cxn modelId="{67B5D06A-1101-46C3-826A-ED5A48A2A5EF}" type="presParOf" srcId="{7C6B38FA-89F7-4C75-A6CB-096D2D7A5549}" destId="{190055E7-2FB5-43FD-A766-35A78406D28F}" srcOrd="14" destOrd="0" presId="urn:microsoft.com/office/officeart/2005/8/layout/list1"/>
    <dgm:cxn modelId="{90A04565-FF4B-4EA5-8061-A99961B08E70}" type="presParOf" srcId="{7C6B38FA-89F7-4C75-A6CB-096D2D7A5549}" destId="{1C0DE733-584E-4B58-91C8-5D4FC75907CC}" srcOrd="15" destOrd="0" presId="urn:microsoft.com/office/officeart/2005/8/layout/list1"/>
    <dgm:cxn modelId="{5FF89720-6030-4C0A-B7BD-6A96D77C3449}" type="presParOf" srcId="{7C6B38FA-89F7-4C75-A6CB-096D2D7A5549}" destId="{7D92A622-6D04-4D7A-A762-8C457806AA6D}" srcOrd="16" destOrd="0" presId="urn:microsoft.com/office/officeart/2005/8/layout/list1"/>
    <dgm:cxn modelId="{10B04425-B89E-4454-BD3B-3C3D08A343D6}" type="presParOf" srcId="{7D92A622-6D04-4D7A-A762-8C457806AA6D}" destId="{7030AA60-694E-4F69-A96E-D3A33A6414BC}" srcOrd="0" destOrd="0" presId="urn:microsoft.com/office/officeart/2005/8/layout/list1"/>
    <dgm:cxn modelId="{DCAB3DE6-8BAD-48B5-85E4-D685764E36F8}" type="presParOf" srcId="{7D92A622-6D04-4D7A-A762-8C457806AA6D}" destId="{5600C757-E144-4DC8-9FF3-ABCC0B46879C}" srcOrd="1" destOrd="0" presId="urn:microsoft.com/office/officeart/2005/8/layout/list1"/>
    <dgm:cxn modelId="{484BB5F9-BDB7-4769-9963-9629FD231337}" type="presParOf" srcId="{7C6B38FA-89F7-4C75-A6CB-096D2D7A5549}" destId="{91E3D4DC-8429-4135-9299-E26639D7A97B}" srcOrd="17" destOrd="0" presId="urn:microsoft.com/office/officeart/2005/8/layout/list1"/>
    <dgm:cxn modelId="{B7BCA6B2-72EB-4B7B-BBA7-2C44B092E3E1}" type="presParOf" srcId="{7C6B38FA-89F7-4C75-A6CB-096D2D7A5549}" destId="{FFC14E0B-CA0C-4443-A5F1-85A838EEA2EC}" srcOrd="18" destOrd="0" presId="urn:microsoft.com/office/officeart/2005/8/layout/list1"/>
    <dgm:cxn modelId="{74602B7B-5E53-4C56-8DC5-B9E76CA25D0B}" type="presParOf" srcId="{7C6B38FA-89F7-4C75-A6CB-096D2D7A5549}" destId="{FF54AEE8-8F00-4C7E-8A7C-160C23F4B737}" srcOrd="19" destOrd="0" presId="urn:microsoft.com/office/officeart/2005/8/layout/list1"/>
    <dgm:cxn modelId="{F9645610-C4D6-4DD7-BDAD-20CFBAC6BDD4}" type="presParOf" srcId="{7C6B38FA-89F7-4C75-A6CB-096D2D7A5549}" destId="{06E36F9B-ED12-4C4D-BA08-A06711AFC5D4}" srcOrd="20" destOrd="0" presId="urn:microsoft.com/office/officeart/2005/8/layout/list1"/>
    <dgm:cxn modelId="{830519C9-698D-4BC1-93E8-50E026CCFEBB}" type="presParOf" srcId="{06E36F9B-ED12-4C4D-BA08-A06711AFC5D4}" destId="{B43B2924-F42F-4FC7-8F90-89F5B17DABAC}" srcOrd="0" destOrd="0" presId="urn:microsoft.com/office/officeart/2005/8/layout/list1"/>
    <dgm:cxn modelId="{FFC13D1B-AC4F-4A8A-8388-C518A4AA2A6C}" type="presParOf" srcId="{06E36F9B-ED12-4C4D-BA08-A06711AFC5D4}" destId="{EF9EE11D-564E-4AC4-998F-1FA8D1BAE7CE}" srcOrd="1" destOrd="0" presId="urn:microsoft.com/office/officeart/2005/8/layout/list1"/>
    <dgm:cxn modelId="{5AE322A6-EA1F-47BC-9DF7-0B5BEAB8A717}" type="presParOf" srcId="{7C6B38FA-89F7-4C75-A6CB-096D2D7A5549}" destId="{0110DD49-38A2-4894-A052-1A0F211B2C00}" srcOrd="21" destOrd="0" presId="urn:microsoft.com/office/officeart/2005/8/layout/list1"/>
    <dgm:cxn modelId="{A81AAD21-3C19-4470-886E-5BDCCF639984}" type="presParOf" srcId="{7C6B38FA-89F7-4C75-A6CB-096D2D7A5549}" destId="{6C845C30-5C5A-44E9-957F-DBC6DC5B578D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F46FE-96F8-43F5-A165-6BA56D1D253A}">
      <dsp:nvSpPr>
        <dsp:cNvPr id="0" name=""/>
        <dsp:cNvSpPr/>
      </dsp:nvSpPr>
      <dsp:spPr>
        <a:xfrm>
          <a:off x="0" y="3545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64690-48D4-4B8A-A847-97C29BF4F1EF}">
      <dsp:nvSpPr>
        <dsp:cNvPr id="0" name=""/>
        <dsp:cNvSpPr/>
      </dsp:nvSpPr>
      <dsp:spPr>
        <a:xfrm>
          <a:off x="333341" y="59359"/>
          <a:ext cx="4666783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Beredskabsplan</a:t>
          </a:r>
          <a:endParaRPr lang="en-US" sz="2000" kern="1200"/>
        </a:p>
      </dsp:txBody>
      <dsp:txXfrm>
        <a:off x="362162" y="88180"/>
        <a:ext cx="4609141" cy="532758"/>
      </dsp:txXfrm>
    </dsp:sp>
    <dsp:sp modelId="{8DE9C517-47B9-4974-9A49-085BCC9CF0E3}">
      <dsp:nvSpPr>
        <dsp:cNvPr id="0" name=""/>
        <dsp:cNvSpPr/>
      </dsp:nvSpPr>
      <dsp:spPr>
        <a:xfrm>
          <a:off x="0" y="12617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07DCA-9055-4342-9CF3-3B0E4AF2A17D}">
      <dsp:nvSpPr>
        <dsp:cNvPr id="0" name=""/>
        <dsp:cNvSpPr/>
      </dsp:nvSpPr>
      <dsp:spPr>
        <a:xfrm>
          <a:off x="333341" y="966559"/>
          <a:ext cx="4666783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- Data</a:t>
          </a:r>
          <a:endParaRPr lang="en-US" sz="2000" kern="1200"/>
        </a:p>
      </dsp:txBody>
      <dsp:txXfrm>
        <a:off x="362162" y="995380"/>
        <a:ext cx="4609141" cy="532758"/>
      </dsp:txXfrm>
    </dsp:sp>
    <dsp:sp modelId="{161801E7-03E7-4606-8458-20A0D2C9DF35}">
      <dsp:nvSpPr>
        <dsp:cNvPr id="0" name=""/>
        <dsp:cNvSpPr/>
      </dsp:nvSpPr>
      <dsp:spPr>
        <a:xfrm>
          <a:off x="0" y="21689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E7459-2E2C-4EB4-AA87-D7322F72031C}">
      <dsp:nvSpPr>
        <dsp:cNvPr id="0" name=""/>
        <dsp:cNvSpPr/>
      </dsp:nvSpPr>
      <dsp:spPr>
        <a:xfrm>
          <a:off x="333341" y="1873759"/>
          <a:ext cx="4666783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- Trangfølge</a:t>
          </a:r>
          <a:endParaRPr lang="en-US" sz="2000" kern="1200"/>
        </a:p>
      </dsp:txBody>
      <dsp:txXfrm>
        <a:off x="362162" y="1902580"/>
        <a:ext cx="4609141" cy="532758"/>
      </dsp:txXfrm>
    </dsp:sp>
    <dsp:sp modelId="{190055E7-2FB5-43FD-A766-35A78406D28F}">
      <dsp:nvSpPr>
        <dsp:cNvPr id="0" name=""/>
        <dsp:cNvSpPr/>
      </dsp:nvSpPr>
      <dsp:spPr>
        <a:xfrm>
          <a:off x="0" y="30761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8B0CC-3F07-426F-83E5-06DA35D5FE3F}">
      <dsp:nvSpPr>
        <dsp:cNvPr id="0" name=""/>
        <dsp:cNvSpPr/>
      </dsp:nvSpPr>
      <dsp:spPr>
        <a:xfrm>
          <a:off x="333341" y="2780960"/>
          <a:ext cx="4666783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4-6 kritiske systemer </a:t>
          </a:r>
          <a:endParaRPr lang="en-US" sz="2000" kern="1200"/>
        </a:p>
      </dsp:txBody>
      <dsp:txXfrm>
        <a:off x="362162" y="2809781"/>
        <a:ext cx="4609141" cy="532758"/>
      </dsp:txXfrm>
    </dsp:sp>
    <dsp:sp modelId="{FFC14E0B-CA0C-4443-A5F1-85A838EEA2EC}">
      <dsp:nvSpPr>
        <dsp:cNvPr id="0" name=""/>
        <dsp:cNvSpPr/>
      </dsp:nvSpPr>
      <dsp:spPr>
        <a:xfrm>
          <a:off x="0" y="39833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0C757-E144-4DC8-9FF3-ABCC0B46879C}">
      <dsp:nvSpPr>
        <dsp:cNvPr id="0" name=""/>
        <dsp:cNvSpPr/>
      </dsp:nvSpPr>
      <dsp:spPr>
        <a:xfrm>
          <a:off x="333341" y="3688160"/>
          <a:ext cx="4666783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- D/R planer pr. system</a:t>
          </a:r>
          <a:endParaRPr lang="en-US" sz="2000" kern="1200"/>
        </a:p>
      </dsp:txBody>
      <dsp:txXfrm>
        <a:off x="362162" y="3716981"/>
        <a:ext cx="4609141" cy="532758"/>
      </dsp:txXfrm>
    </dsp:sp>
    <dsp:sp modelId="{6C845C30-5C5A-44E9-957F-DBC6DC5B578D}">
      <dsp:nvSpPr>
        <dsp:cNvPr id="0" name=""/>
        <dsp:cNvSpPr/>
      </dsp:nvSpPr>
      <dsp:spPr>
        <a:xfrm>
          <a:off x="0" y="48905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EE11D-564E-4AC4-998F-1FA8D1BAE7CE}">
      <dsp:nvSpPr>
        <dsp:cNvPr id="0" name=""/>
        <dsp:cNvSpPr/>
      </dsp:nvSpPr>
      <dsp:spPr>
        <a:xfrm>
          <a:off x="333341" y="4595359"/>
          <a:ext cx="4666783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Afprøvning/test</a:t>
          </a:r>
          <a:endParaRPr lang="en-US" sz="2000" kern="1200"/>
        </a:p>
      </dsp:txBody>
      <dsp:txXfrm>
        <a:off x="362162" y="4624180"/>
        <a:ext cx="460914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7EA959D6-D90B-E049-9BE2-3C645765FE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3CE9BCAC-F953-4A44-8E43-1413F546ED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E08A6-91C8-C54F-B890-39DB54BFA193}" type="datetimeFigureOut">
              <a:rPr lang="da-DK" smtClean="0"/>
              <a:t>04-12-2024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148F4FEB-BCBD-5F4D-8A72-4E48F67B44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0BDD66E-A8B6-5549-B531-B5B4498959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9A4D7-C65A-7F4C-80EE-913078701A7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05325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ira Sans" panose="020B05030500000200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ira Sans" panose="020B0503050000020004" pitchFamily="34" charset="0"/>
              </a:defRPr>
            </a:lvl1pPr>
          </a:lstStyle>
          <a:p>
            <a:fld id="{F845E50C-D33F-3D46-9C71-EF0193689F92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ira Sans" panose="020B05030500000200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ira Sans" panose="020B0503050000020004" pitchFamily="34" charset="0"/>
              </a:defRPr>
            </a:lvl1pPr>
          </a:lstStyle>
          <a:p>
            <a:fld id="{E0E8480D-3129-8F47-B5D4-69A7F7CCC0D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480D-3129-8F47-B5D4-69A7F7CCC0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1300BF-1953-DF47-95E7-39032D23C9FE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0791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idehoved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10EF8D-7FC9-431F-803E-FAA149E4920A}" type="datetime1">
              <a:rPr lang="en-GB" smtClean="0"/>
              <a:t>04/12/2024</a:t>
            </a:fld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5A2F-ECD0-4A51-A9E7-D8DA645BD5C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44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idehoved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10EF8D-7FC9-431F-803E-FAA149E4920A}" type="datetime1">
              <a:rPr lang="en-GB" smtClean="0"/>
              <a:t>04/12/2024</a:t>
            </a:fld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5A2F-ECD0-4A51-A9E7-D8DA645BD5C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755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idehoved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10EF8D-7FC9-431F-803E-FAA149E4920A}" type="datetime1">
              <a:rPr lang="en-GB" smtClean="0"/>
              <a:t>04/12/2024</a:t>
            </a:fld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5A2F-ECD0-4A51-A9E7-D8DA645BD5CD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7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idehoved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10EF8D-7FC9-431F-803E-FAA149E4920A}" type="datetime1">
              <a:rPr lang="en-GB" smtClean="0"/>
              <a:t>04/12/2024</a:t>
            </a:fld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5A2F-ECD0-4A51-A9E7-D8DA645BD5C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19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idehoved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10EF8D-7FC9-431F-803E-FAA149E4920A}" type="datetime1">
              <a:rPr lang="en-GB" smtClean="0"/>
              <a:t>04/12/2024</a:t>
            </a:fld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5A2F-ECD0-4A51-A9E7-D8DA645BD5C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4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1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06F266D-B6CB-5347-930C-051D761CC4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451" y="2324746"/>
            <a:ext cx="9266549" cy="395792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451" y="647930"/>
            <a:ext cx="1086910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/>
              <a:t>Klik for at redigere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5F2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0BD79E4-A98E-2547-864A-DF6C95EB3F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35" y="332196"/>
            <a:ext cx="11817626" cy="19540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D3D0D16-09E0-BF4D-9FF6-5F62A96169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62897" y="5755811"/>
            <a:ext cx="965528" cy="304902"/>
          </a:xfrm>
          <a:prstGeom prst="rect">
            <a:avLst/>
          </a:prstGeom>
        </p:spPr>
      </p:pic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82747A14-99A3-364B-9362-A008117EADA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5269" y="4886796"/>
            <a:ext cx="5307696" cy="615102"/>
          </a:xfrm>
        </p:spPr>
        <p:txBody>
          <a:bodyPr>
            <a:noAutofit/>
          </a:bodyPr>
          <a:lstStyle>
            <a:lvl1pPr>
              <a:defRPr sz="2200" b="0" i="0" kern="1300" spc="20" baseline="0">
                <a:solidFill>
                  <a:schemeClr val="bg1"/>
                </a:solidFill>
                <a:latin typeface="Miriam Libre" pitchFamily="2" charset="-79"/>
                <a:cs typeface="Miriam Libre" pitchFamily="2" charset="-79"/>
              </a:defRPr>
            </a:lvl1pPr>
            <a:lvl2pPr>
              <a:defRPr b="0" i="0">
                <a:solidFill>
                  <a:schemeClr val="bg1"/>
                </a:solidFill>
                <a:latin typeface="Miriam Libre" pitchFamily="2" charset="-79"/>
                <a:cs typeface="Miriam Libre" pitchFamily="2" charset="-79"/>
              </a:defRPr>
            </a:lvl2pPr>
            <a:lvl3pPr>
              <a:defRPr b="0" i="0">
                <a:solidFill>
                  <a:schemeClr val="bg1"/>
                </a:solidFill>
                <a:latin typeface="Miriam Libre" pitchFamily="2" charset="-79"/>
                <a:cs typeface="Miriam Libre" pitchFamily="2" charset="-79"/>
              </a:defRPr>
            </a:lvl3pPr>
            <a:lvl4pPr>
              <a:defRPr b="0" i="0">
                <a:solidFill>
                  <a:schemeClr val="bg1"/>
                </a:solidFill>
                <a:latin typeface="Miriam Libre" pitchFamily="2" charset="-79"/>
                <a:cs typeface="Miriam Libre" pitchFamily="2" charset="-79"/>
              </a:defRPr>
            </a:lvl4pPr>
            <a:lvl5pPr>
              <a:defRPr b="0" i="0">
                <a:solidFill>
                  <a:schemeClr val="bg1"/>
                </a:solidFill>
                <a:latin typeface="Miriam Libre" pitchFamily="2" charset="-79"/>
                <a:cs typeface="Miriam Libre" pitchFamily="2" charset="-79"/>
              </a:defRPr>
            </a:lvl5pPr>
          </a:lstStyle>
          <a:p>
            <a:pPr lvl="0"/>
            <a:r>
              <a:rPr lang="da-DK"/>
              <a:t>itm8 </a:t>
            </a:r>
            <a:r>
              <a:rPr lang="da-DK" err="1"/>
              <a:t>presentation</a:t>
            </a:r>
            <a:endParaRPr lang="da-DK"/>
          </a:p>
        </p:txBody>
      </p:sp>
      <p:sp>
        <p:nvSpPr>
          <p:cNvPr id="11" name="Pladsholder til indhold 10">
            <a:extLst>
              <a:ext uri="{FF2B5EF4-FFF2-40B4-BE49-F238E27FC236}">
                <a16:creationId xmlns:a16="http://schemas.microsoft.com/office/drawing/2014/main" id="{A176EB28-9139-2042-94E4-B39FD3713B3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5782" y="5699051"/>
            <a:ext cx="5307696" cy="470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700">
                <a:solidFill>
                  <a:schemeClr val="bg1"/>
                </a:solidFill>
              </a:defRPr>
            </a:lvl1pPr>
            <a:lvl2pPr>
              <a:defRPr sz="1700">
                <a:solidFill>
                  <a:schemeClr val="bg1"/>
                </a:solidFill>
              </a:defRPr>
            </a:lvl2pPr>
            <a:lvl3pPr>
              <a:defRPr sz="1700">
                <a:solidFill>
                  <a:schemeClr val="bg1"/>
                </a:solidFill>
              </a:defRPr>
            </a:lvl3pPr>
            <a:lvl4pPr>
              <a:defRPr sz="1700">
                <a:solidFill>
                  <a:schemeClr val="bg1"/>
                </a:solidFill>
              </a:defRPr>
            </a:lvl4pPr>
            <a:lvl5pPr>
              <a:defRPr sz="17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err="1"/>
              <a:t>Name</a:t>
            </a:r>
            <a:r>
              <a:rPr lang="da-DK"/>
              <a:t>, Title</a:t>
            </a:r>
          </a:p>
          <a:p>
            <a:pPr lvl="0"/>
            <a:r>
              <a:rPr lang="da-DK" err="1"/>
              <a:t>Month</a:t>
            </a:r>
            <a:r>
              <a:rPr lang="da-DK"/>
              <a:t> date </a:t>
            </a:r>
            <a:r>
              <a:rPr lang="da-DK" err="1"/>
              <a:t>year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78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06F266D-B6CB-5347-930C-051D761CC4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451" y="1815791"/>
            <a:ext cx="667174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r>
              <a:rPr lang="da-DK"/>
              <a:t>01.</a:t>
            </a:r>
          </a:p>
        </p:txBody>
      </p:sp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98501"/>
            <a:ext cx="10869104" cy="603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1400" cap="all" spc="150" baseline="0"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7964BAEF-5EC8-FD40-B652-A19A165FE4FF}"/>
              </a:ext>
            </a:extLst>
          </p:cNvPr>
          <p:cNvCxnSpPr>
            <a:cxnSpLocks/>
          </p:cNvCxnSpPr>
          <p:nvPr userDrawn="1"/>
        </p:nvCxnSpPr>
        <p:spPr>
          <a:xfrm>
            <a:off x="0" y="1602319"/>
            <a:ext cx="12192000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B94E06E1-C68A-D747-8DC1-84812A2D1EBB}"/>
              </a:ext>
            </a:extLst>
          </p:cNvPr>
          <p:cNvCxnSpPr>
            <a:cxnSpLocks/>
          </p:cNvCxnSpPr>
          <p:nvPr userDrawn="1"/>
        </p:nvCxnSpPr>
        <p:spPr>
          <a:xfrm>
            <a:off x="0" y="2355852"/>
            <a:ext cx="12192000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A6D0D80B-12A2-3641-B18B-2C553A6AB19F}"/>
              </a:ext>
            </a:extLst>
          </p:cNvPr>
          <p:cNvCxnSpPr>
            <a:cxnSpLocks/>
          </p:cNvCxnSpPr>
          <p:nvPr userDrawn="1"/>
        </p:nvCxnSpPr>
        <p:spPr>
          <a:xfrm>
            <a:off x="0" y="3109385"/>
            <a:ext cx="12192000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78BEDBDF-12D5-114B-8CF0-3BA848DFED80}"/>
              </a:ext>
            </a:extLst>
          </p:cNvPr>
          <p:cNvCxnSpPr>
            <a:cxnSpLocks/>
          </p:cNvCxnSpPr>
          <p:nvPr userDrawn="1"/>
        </p:nvCxnSpPr>
        <p:spPr>
          <a:xfrm>
            <a:off x="0" y="3867151"/>
            <a:ext cx="12192000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2EB042C4-CCA5-3E43-9C95-A01C34C86A66}"/>
              </a:ext>
            </a:extLst>
          </p:cNvPr>
          <p:cNvCxnSpPr>
            <a:cxnSpLocks/>
          </p:cNvCxnSpPr>
          <p:nvPr userDrawn="1"/>
        </p:nvCxnSpPr>
        <p:spPr>
          <a:xfrm>
            <a:off x="0" y="4624917"/>
            <a:ext cx="12192000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3F66E376-B162-B84F-AD54-2F4A7F4C547D}"/>
              </a:ext>
            </a:extLst>
          </p:cNvPr>
          <p:cNvCxnSpPr>
            <a:cxnSpLocks/>
          </p:cNvCxnSpPr>
          <p:nvPr userDrawn="1"/>
        </p:nvCxnSpPr>
        <p:spPr>
          <a:xfrm>
            <a:off x="0" y="5374217"/>
            <a:ext cx="12192000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39B6B4FC-0AFE-F344-AAF5-206D92B46EAD}"/>
              </a:ext>
            </a:extLst>
          </p:cNvPr>
          <p:cNvCxnSpPr>
            <a:cxnSpLocks/>
          </p:cNvCxnSpPr>
          <p:nvPr userDrawn="1"/>
        </p:nvCxnSpPr>
        <p:spPr>
          <a:xfrm>
            <a:off x="0" y="6136217"/>
            <a:ext cx="12192000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dsholder til tekst 9">
            <a:extLst>
              <a:ext uri="{FF2B5EF4-FFF2-40B4-BE49-F238E27FC236}">
                <a16:creationId xmlns:a16="http://schemas.microsoft.com/office/drawing/2014/main" id="{3CAD2C12-CBE1-7343-851F-E6A3E7E598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0451" y="2577789"/>
            <a:ext cx="667174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r>
              <a:rPr lang="da-DK"/>
              <a:t>02.</a:t>
            </a:r>
          </a:p>
        </p:txBody>
      </p:sp>
      <p:sp>
        <p:nvSpPr>
          <p:cNvPr id="16" name="Pladsholder til tekst 9">
            <a:extLst>
              <a:ext uri="{FF2B5EF4-FFF2-40B4-BE49-F238E27FC236}">
                <a16:creationId xmlns:a16="http://schemas.microsoft.com/office/drawing/2014/main" id="{A5119ADE-EC88-0046-8D46-E14733EBF3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0451" y="3331322"/>
            <a:ext cx="667174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r>
              <a:rPr lang="da-DK"/>
              <a:t>03.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03F5877E-4FDB-064D-97DB-AA1C98036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451" y="4089842"/>
            <a:ext cx="667174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r>
              <a:rPr lang="da-DK"/>
              <a:t>04.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CAC68538-0AE0-4542-80E5-6CFBD8B9F1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451" y="4846853"/>
            <a:ext cx="667174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r>
              <a:rPr lang="da-DK"/>
              <a:t>05.</a:t>
            </a:r>
          </a:p>
        </p:txBody>
      </p:sp>
      <p:sp>
        <p:nvSpPr>
          <p:cNvPr id="19" name="Pladsholder til tekst 9">
            <a:extLst>
              <a:ext uri="{FF2B5EF4-FFF2-40B4-BE49-F238E27FC236}">
                <a16:creationId xmlns:a16="http://schemas.microsoft.com/office/drawing/2014/main" id="{73DE9F08-CFA3-A64A-B05A-52AAACDE71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451" y="5605373"/>
            <a:ext cx="667174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r>
              <a:rPr lang="da-DK"/>
              <a:t>06.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23B26DA6-5E8B-FA4D-81F1-AAA4368A0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71625" y="1815791"/>
            <a:ext cx="9947930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endParaRPr lang="da-DK"/>
          </a:p>
        </p:txBody>
      </p:sp>
      <p:sp>
        <p:nvSpPr>
          <p:cNvPr id="22" name="Pladsholder til tekst 9">
            <a:extLst>
              <a:ext uri="{FF2B5EF4-FFF2-40B4-BE49-F238E27FC236}">
                <a16:creationId xmlns:a16="http://schemas.microsoft.com/office/drawing/2014/main" id="{09D13FC1-DB14-BE46-91C2-F1ECB4A947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71626" y="2577789"/>
            <a:ext cx="9947929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endParaRPr lang="da-DK"/>
          </a:p>
        </p:txBody>
      </p:sp>
      <p:sp>
        <p:nvSpPr>
          <p:cNvPr id="23" name="Pladsholder til tekst 9">
            <a:extLst>
              <a:ext uri="{FF2B5EF4-FFF2-40B4-BE49-F238E27FC236}">
                <a16:creationId xmlns:a16="http://schemas.microsoft.com/office/drawing/2014/main" id="{FB027C42-A6DC-324A-B15A-13EECE124B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71626" y="3332070"/>
            <a:ext cx="9947929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endParaRPr lang="da-DK"/>
          </a:p>
        </p:txBody>
      </p:sp>
      <p:sp>
        <p:nvSpPr>
          <p:cNvPr id="24" name="Pladsholder til tekst 9">
            <a:extLst>
              <a:ext uri="{FF2B5EF4-FFF2-40B4-BE49-F238E27FC236}">
                <a16:creationId xmlns:a16="http://schemas.microsoft.com/office/drawing/2014/main" id="{22C8A0AA-2BBF-B14E-87D8-C4C556355F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71625" y="4089842"/>
            <a:ext cx="9947929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endParaRPr lang="da-DK"/>
          </a:p>
        </p:txBody>
      </p:sp>
      <p:sp>
        <p:nvSpPr>
          <p:cNvPr id="25" name="Pladsholder til tekst 9">
            <a:extLst>
              <a:ext uri="{FF2B5EF4-FFF2-40B4-BE49-F238E27FC236}">
                <a16:creationId xmlns:a16="http://schemas.microsoft.com/office/drawing/2014/main" id="{23974E38-9C14-EE40-9B9D-DD6DFCAC33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71625" y="4845933"/>
            <a:ext cx="9947929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endParaRPr lang="da-DK"/>
          </a:p>
        </p:txBody>
      </p:sp>
      <p:sp>
        <p:nvSpPr>
          <p:cNvPr id="26" name="Pladsholder til tekst 9">
            <a:extLst>
              <a:ext uri="{FF2B5EF4-FFF2-40B4-BE49-F238E27FC236}">
                <a16:creationId xmlns:a16="http://schemas.microsoft.com/office/drawing/2014/main" id="{DE2D0E05-03F6-3B42-88A1-31B8030823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71625" y="5605372"/>
            <a:ext cx="9947929" cy="413661"/>
          </a:xfr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0923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98501"/>
            <a:ext cx="10869104" cy="603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1400" cap="all" spc="150" baseline="0"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8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+ title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98501"/>
            <a:ext cx="10869104" cy="471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1400" cap="all" spc="150" baseline="0"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ladsholder til tekst 3">
            <a:extLst>
              <a:ext uri="{FF2B5EF4-FFF2-40B4-BE49-F238E27FC236}">
                <a16:creationId xmlns:a16="http://schemas.microsoft.com/office/drawing/2014/main" id="{41AC5219-E2C3-5241-814D-E687D26A2A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451" y="1170431"/>
            <a:ext cx="10868025" cy="1513816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36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r>
              <a:rPr lang="da-DK"/>
              <a:t>Klik for at redigere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85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+ title + 3 kolo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98501"/>
            <a:ext cx="10869104" cy="471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1400" cap="all" spc="150" baseline="0"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ladsholder til tekst 3">
            <a:extLst>
              <a:ext uri="{FF2B5EF4-FFF2-40B4-BE49-F238E27FC236}">
                <a16:creationId xmlns:a16="http://schemas.microsoft.com/office/drawing/2014/main" id="{41AC5219-E2C3-5241-814D-E687D26A2A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451" y="1170431"/>
            <a:ext cx="10868025" cy="115431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3600" b="0" i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r>
              <a:rPr lang="da-DK"/>
              <a:t>Klik for at redigere</a:t>
            </a:r>
            <a:endParaRPr lang="en-US"/>
          </a:p>
        </p:txBody>
      </p:sp>
      <p:sp>
        <p:nvSpPr>
          <p:cNvPr id="4" name="Pladsholder til tekst 2">
            <a:extLst>
              <a:ext uri="{FF2B5EF4-FFF2-40B4-BE49-F238E27FC236}">
                <a16:creationId xmlns:a16="http://schemas.microsoft.com/office/drawing/2014/main" id="{B9EBD500-70E9-6740-A7AD-FEF639BF52A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0451" y="2324746"/>
            <a:ext cx="10868025" cy="94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a-DK"/>
              <a:t>Klik for at redigere</a:t>
            </a:r>
          </a:p>
        </p:txBody>
      </p:sp>
      <p:sp>
        <p:nvSpPr>
          <p:cNvPr id="5" name="Pladsholder til billede 4">
            <a:extLst>
              <a:ext uri="{FF2B5EF4-FFF2-40B4-BE49-F238E27FC236}">
                <a16:creationId xmlns:a16="http://schemas.microsoft.com/office/drawing/2014/main" id="{F1344175-CF00-484F-80FA-C6E44C3F37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3417104"/>
            <a:ext cx="3817809" cy="2193281"/>
          </a:xfrm>
          <a:solidFill>
            <a:srgbClr val="5F259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ladsholder til billede 4">
            <a:extLst>
              <a:ext uri="{FF2B5EF4-FFF2-40B4-BE49-F238E27FC236}">
                <a16:creationId xmlns:a16="http://schemas.microsoft.com/office/drawing/2014/main" id="{6B3E930B-EBB9-2A40-88D6-4C64F534BB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87095" y="3417102"/>
            <a:ext cx="3817809" cy="2193281"/>
          </a:xfrm>
          <a:solidFill>
            <a:srgbClr val="5F259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ladsholder til billede 4">
            <a:extLst>
              <a:ext uri="{FF2B5EF4-FFF2-40B4-BE49-F238E27FC236}">
                <a16:creationId xmlns:a16="http://schemas.microsoft.com/office/drawing/2014/main" id="{764DE47D-D82F-4C40-9AB2-FBB911D518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4191" y="3417102"/>
            <a:ext cx="3817809" cy="2193281"/>
          </a:xfrm>
          <a:solidFill>
            <a:srgbClr val="5F259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54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dsholder til billede 58">
            <a:extLst>
              <a:ext uri="{FF2B5EF4-FFF2-40B4-BE49-F238E27FC236}">
                <a16:creationId xmlns:a16="http://schemas.microsoft.com/office/drawing/2014/main" id="{35044E41-8D37-A649-BC2C-373897D1BA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5326597 w 6096000"/>
              <a:gd name="connsiteY0" fmla="*/ 6506840 h 6858000"/>
              <a:gd name="connsiteX1" fmla="*/ 5333776 w 6096000"/>
              <a:gd name="connsiteY1" fmla="*/ 6508420 h 6858000"/>
              <a:gd name="connsiteX2" fmla="*/ 5354224 w 6096000"/>
              <a:gd name="connsiteY2" fmla="*/ 6513652 h 6858000"/>
              <a:gd name="connsiteX3" fmla="*/ 5365393 w 6096000"/>
              <a:gd name="connsiteY3" fmla="*/ 6519971 h 6858000"/>
              <a:gd name="connsiteX4" fmla="*/ 5369683 w 6096000"/>
              <a:gd name="connsiteY4" fmla="*/ 6530932 h 6858000"/>
              <a:gd name="connsiteX5" fmla="*/ 5361704 w 6096000"/>
              <a:gd name="connsiteY5" fmla="*/ 6547915 h 6858000"/>
              <a:gd name="connsiteX6" fmla="*/ 5341955 w 6096000"/>
              <a:gd name="connsiteY6" fmla="*/ 6554827 h 6858000"/>
              <a:gd name="connsiteX7" fmla="*/ 5322207 w 6096000"/>
              <a:gd name="connsiteY7" fmla="*/ 6547915 h 6858000"/>
              <a:gd name="connsiteX8" fmla="*/ 5314427 w 6096000"/>
              <a:gd name="connsiteY8" fmla="*/ 6530537 h 6858000"/>
              <a:gd name="connsiteX9" fmla="*/ 5317719 w 6096000"/>
              <a:gd name="connsiteY9" fmla="*/ 6517009 h 6858000"/>
              <a:gd name="connsiteX10" fmla="*/ 5326597 w 6096000"/>
              <a:gd name="connsiteY10" fmla="*/ 6506840 h 6858000"/>
              <a:gd name="connsiteX11" fmla="*/ 5009227 w 6096000"/>
              <a:gd name="connsiteY11" fmla="*/ 6460434 h 6858000"/>
              <a:gd name="connsiteX12" fmla="*/ 5006235 w 6096000"/>
              <a:gd name="connsiteY12" fmla="*/ 6461619 h 6858000"/>
              <a:gd name="connsiteX13" fmla="*/ 5005038 w 6096000"/>
              <a:gd name="connsiteY13" fmla="*/ 6464581 h 6858000"/>
              <a:gd name="connsiteX14" fmla="*/ 5005038 w 6096000"/>
              <a:gd name="connsiteY14" fmla="*/ 6478404 h 6858000"/>
              <a:gd name="connsiteX15" fmla="*/ 5006235 w 6096000"/>
              <a:gd name="connsiteY15" fmla="*/ 6481366 h 6858000"/>
              <a:gd name="connsiteX16" fmla="*/ 5009227 w 6096000"/>
              <a:gd name="connsiteY16" fmla="*/ 6482549 h 6858000"/>
              <a:gd name="connsiteX17" fmla="*/ 5022991 w 6096000"/>
              <a:gd name="connsiteY17" fmla="*/ 6482549 h 6858000"/>
              <a:gd name="connsiteX18" fmla="*/ 5022991 w 6096000"/>
              <a:gd name="connsiteY18" fmla="*/ 6539224 h 6858000"/>
              <a:gd name="connsiteX19" fmla="*/ 5032665 w 6096000"/>
              <a:gd name="connsiteY19" fmla="*/ 6564108 h 6858000"/>
              <a:gd name="connsiteX20" fmla="*/ 5057900 w 6096000"/>
              <a:gd name="connsiteY20" fmla="*/ 6573587 h 6858000"/>
              <a:gd name="connsiteX21" fmla="*/ 5080641 w 6096000"/>
              <a:gd name="connsiteY21" fmla="*/ 6573587 h 6858000"/>
              <a:gd name="connsiteX22" fmla="*/ 5083633 w 6096000"/>
              <a:gd name="connsiteY22" fmla="*/ 6572400 h 6858000"/>
              <a:gd name="connsiteX23" fmla="*/ 5084830 w 6096000"/>
              <a:gd name="connsiteY23" fmla="*/ 6569438 h 6858000"/>
              <a:gd name="connsiteX24" fmla="*/ 5084830 w 6096000"/>
              <a:gd name="connsiteY24" fmla="*/ 6555615 h 6858000"/>
              <a:gd name="connsiteX25" fmla="*/ 5083633 w 6096000"/>
              <a:gd name="connsiteY25" fmla="*/ 6552653 h 6858000"/>
              <a:gd name="connsiteX26" fmla="*/ 5080641 w 6096000"/>
              <a:gd name="connsiteY26" fmla="*/ 6551470 h 6858000"/>
              <a:gd name="connsiteX27" fmla="*/ 5059695 w 6096000"/>
              <a:gd name="connsiteY27" fmla="*/ 6551272 h 6858000"/>
              <a:gd name="connsiteX28" fmla="*/ 5050419 w 6096000"/>
              <a:gd name="connsiteY28" fmla="*/ 6547716 h 6858000"/>
              <a:gd name="connsiteX29" fmla="*/ 5046929 w 6096000"/>
              <a:gd name="connsiteY29" fmla="*/ 6538237 h 6858000"/>
              <a:gd name="connsiteX30" fmla="*/ 5046929 w 6096000"/>
              <a:gd name="connsiteY30" fmla="*/ 6482749 h 6858000"/>
              <a:gd name="connsiteX31" fmla="*/ 5080641 w 6096000"/>
              <a:gd name="connsiteY31" fmla="*/ 6482749 h 6858000"/>
              <a:gd name="connsiteX32" fmla="*/ 5083633 w 6096000"/>
              <a:gd name="connsiteY32" fmla="*/ 6481562 h 6858000"/>
              <a:gd name="connsiteX33" fmla="*/ 5084830 w 6096000"/>
              <a:gd name="connsiteY33" fmla="*/ 6478600 h 6858000"/>
              <a:gd name="connsiteX34" fmla="*/ 5084830 w 6096000"/>
              <a:gd name="connsiteY34" fmla="*/ 6464581 h 6858000"/>
              <a:gd name="connsiteX35" fmla="*/ 5083633 w 6096000"/>
              <a:gd name="connsiteY35" fmla="*/ 6461619 h 6858000"/>
              <a:gd name="connsiteX36" fmla="*/ 5080641 w 6096000"/>
              <a:gd name="connsiteY36" fmla="*/ 6460434 h 6858000"/>
              <a:gd name="connsiteX37" fmla="*/ 4935219 w 6096000"/>
              <a:gd name="connsiteY37" fmla="*/ 6460434 h 6858000"/>
              <a:gd name="connsiteX38" fmla="*/ 4932227 w 6096000"/>
              <a:gd name="connsiteY38" fmla="*/ 6461617 h 6858000"/>
              <a:gd name="connsiteX39" fmla="*/ 4931030 w 6096000"/>
              <a:gd name="connsiteY39" fmla="*/ 6464579 h 6858000"/>
              <a:gd name="connsiteX40" fmla="*/ 4931030 w 6096000"/>
              <a:gd name="connsiteY40" fmla="*/ 6478799 h 6858000"/>
              <a:gd name="connsiteX41" fmla="*/ 4932227 w 6096000"/>
              <a:gd name="connsiteY41" fmla="*/ 6481761 h 6858000"/>
              <a:gd name="connsiteX42" fmla="*/ 4935219 w 6096000"/>
              <a:gd name="connsiteY42" fmla="*/ 6482944 h 6858000"/>
              <a:gd name="connsiteX43" fmla="*/ 4951377 w 6096000"/>
              <a:gd name="connsiteY43" fmla="*/ 6482944 h 6858000"/>
              <a:gd name="connsiteX44" fmla="*/ 4951377 w 6096000"/>
              <a:gd name="connsiteY44" fmla="*/ 6563713 h 6858000"/>
              <a:gd name="connsiteX45" fmla="*/ 4954270 w 6096000"/>
              <a:gd name="connsiteY45" fmla="*/ 6570722 h 6858000"/>
              <a:gd name="connsiteX46" fmla="*/ 4961351 w 6096000"/>
              <a:gd name="connsiteY46" fmla="*/ 6573587 h 6858000"/>
              <a:gd name="connsiteX47" fmla="*/ 4991472 w 6096000"/>
              <a:gd name="connsiteY47" fmla="*/ 6573587 h 6858000"/>
              <a:gd name="connsiteX48" fmla="*/ 4994464 w 6096000"/>
              <a:gd name="connsiteY48" fmla="*/ 6572400 h 6858000"/>
              <a:gd name="connsiteX49" fmla="*/ 4995661 w 6096000"/>
              <a:gd name="connsiteY49" fmla="*/ 6569438 h 6858000"/>
              <a:gd name="connsiteX50" fmla="*/ 4995661 w 6096000"/>
              <a:gd name="connsiteY50" fmla="*/ 6555222 h 6858000"/>
              <a:gd name="connsiteX51" fmla="*/ 4994464 w 6096000"/>
              <a:gd name="connsiteY51" fmla="*/ 6552259 h 6858000"/>
              <a:gd name="connsiteX52" fmla="*/ 4991472 w 6096000"/>
              <a:gd name="connsiteY52" fmla="*/ 6551073 h 6858000"/>
              <a:gd name="connsiteX53" fmla="*/ 4975314 w 6096000"/>
              <a:gd name="connsiteY53" fmla="*/ 6551073 h 6858000"/>
              <a:gd name="connsiteX54" fmla="*/ 4975314 w 6096000"/>
              <a:gd name="connsiteY54" fmla="*/ 6470308 h 6858000"/>
              <a:gd name="connsiteX55" fmla="*/ 4972423 w 6096000"/>
              <a:gd name="connsiteY55" fmla="*/ 6463296 h 6858000"/>
              <a:gd name="connsiteX56" fmla="*/ 4965340 w 6096000"/>
              <a:gd name="connsiteY56" fmla="*/ 6460434 h 6858000"/>
              <a:gd name="connsiteX57" fmla="*/ 5164620 w 6096000"/>
              <a:gd name="connsiteY57" fmla="*/ 6457866 h 6858000"/>
              <a:gd name="connsiteX58" fmla="*/ 5147964 w 6096000"/>
              <a:gd name="connsiteY58" fmla="*/ 6462113 h 6858000"/>
              <a:gd name="connsiteX59" fmla="*/ 5134299 w 6096000"/>
              <a:gd name="connsiteY59" fmla="*/ 6474851 h 6858000"/>
              <a:gd name="connsiteX60" fmla="*/ 5134299 w 6096000"/>
              <a:gd name="connsiteY60" fmla="*/ 6464580 h 6858000"/>
              <a:gd name="connsiteX61" fmla="*/ 5133102 w 6096000"/>
              <a:gd name="connsiteY61" fmla="*/ 6461618 h 6858000"/>
              <a:gd name="connsiteX62" fmla="*/ 5130110 w 6096000"/>
              <a:gd name="connsiteY62" fmla="*/ 6460435 h 6858000"/>
              <a:gd name="connsiteX63" fmla="*/ 5114551 w 6096000"/>
              <a:gd name="connsiteY63" fmla="*/ 6460435 h 6858000"/>
              <a:gd name="connsiteX64" fmla="*/ 5111558 w 6096000"/>
              <a:gd name="connsiteY64" fmla="*/ 6461618 h 6858000"/>
              <a:gd name="connsiteX65" fmla="*/ 5110360 w 6096000"/>
              <a:gd name="connsiteY65" fmla="*/ 6464580 h 6858000"/>
              <a:gd name="connsiteX66" fmla="*/ 5110360 w 6096000"/>
              <a:gd name="connsiteY66" fmla="*/ 6569439 h 6858000"/>
              <a:gd name="connsiteX67" fmla="*/ 5111558 w 6096000"/>
              <a:gd name="connsiteY67" fmla="*/ 6572401 h 6858000"/>
              <a:gd name="connsiteX68" fmla="*/ 5114551 w 6096000"/>
              <a:gd name="connsiteY68" fmla="*/ 6573588 h 6858000"/>
              <a:gd name="connsiteX69" fmla="*/ 5130110 w 6096000"/>
              <a:gd name="connsiteY69" fmla="*/ 6573588 h 6858000"/>
              <a:gd name="connsiteX70" fmla="*/ 5133102 w 6096000"/>
              <a:gd name="connsiteY70" fmla="*/ 6572401 h 6858000"/>
              <a:gd name="connsiteX71" fmla="*/ 5134299 w 6096000"/>
              <a:gd name="connsiteY71" fmla="*/ 6569439 h 6858000"/>
              <a:gd name="connsiteX72" fmla="*/ 5134299 w 6096000"/>
              <a:gd name="connsiteY72" fmla="*/ 6509012 h 6858000"/>
              <a:gd name="connsiteX73" fmla="*/ 5141180 w 6096000"/>
              <a:gd name="connsiteY73" fmla="*/ 6488179 h 6858000"/>
              <a:gd name="connsiteX74" fmla="*/ 5159831 w 6096000"/>
              <a:gd name="connsiteY74" fmla="*/ 6480576 h 6858000"/>
              <a:gd name="connsiteX75" fmla="*/ 5173597 w 6096000"/>
              <a:gd name="connsiteY75" fmla="*/ 6486204 h 6858000"/>
              <a:gd name="connsiteX76" fmla="*/ 5178384 w 6096000"/>
              <a:gd name="connsiteY76" fmla="*/ 6502298 h 6858000"/>
              <a:gd name="connsiteX77" fmla="*/ 5178384 w 6096000"/>
              <a:gd name="connsiteY77" fmla="*/ 6569439 h 6858000"/>
              <a:gd name="connsiteX78" fmla="*/ 5179581 w 6096000"/>
              <a:gd name="connsiteY78" fmla="*/ 6572401 h 6858000"/>
              <a:gd name="connsiteX79" fmla="*/ 5182573 w 6096000"/>
              <a:gd name="connsiteY79" fmla="*/ 6573588 h 6858000"/>
              <a:gd name="connsiteX80" fmla="*/ 5198131 w 6096000"/>
              <a:gd name="connsiteY80" fmla="*/ 6573588 h 6858000"/>
              <a:gd name="connsiteX81" fmla="*/ 5201125 w 6096000"/>
              <a:gd name="connsiteY81" fmla="*/ 6572401 h 6858000"/>
              <a:gd name="connsiteX82" fmla="*/ 5202322 w 6096000"/>
              <a:gd name="connsiteY82" fmla="*/ 6569439 h 6858000"/>
              <a:gd name="connsiteX83" fmla="*/ 5202322 w 6096000"/>
              <a:gd name="connsiteY83" fmla="*/ 6509012 h 6858000"/>
              <a:gd name="connsiteX84" fmla="*/ 5209203 w 6096000"/>
              <a:gd name="connsiteY84" fmla="*/ 6488179 h 6858000"/>
              <a:gd name="connsiteX85" fmla="*/ 5227855 w 6096000"/>
              <a:gd name="connsiteY85" fmla="*/ 6480576 h 6858000"/>
              <a:gd name="connsiteX86" fmla="*/ 5241617 w 6096000"/>
              <a:gd name="connsiteY86" fmla="*/ 6486204 h 6858000"/>
              <a:gd name="connsiteX87" fmla="*/ 5246407 w 6096000"/>
              <a:gd name="connsiteY87" fmla="*/ 6502298 h 6858000"/>
              <a:gd name="connsiteX88" fmla="*/ 5246407 w 6096000"/>
              <a:gd name="connsiteY88" fmla="*/ 6569439 h 6858000"/>
              <a:gd name="connsiteX89" fmla="*/ 5247602 w 6096000"/>
              <a:gd name="connsiteY89" fmla="*/ 6572401 h 6858000"/>
              <a:gd name="connsiteX90" fmla="*/ 5250594 w 6096000"/>
              <a:gd name="connsiteY90" fmla="*/ 6573588 h 6858000"/>
              <a:gd name="connsiteX91" fmla="*/ 5266155 w 6096000"/>
              <a:gd name="connsiteY91" fmla="*/ 6573588 h 6858000"/>
              <a:gd name="connsiteX92" fmla="*/ 5269147 w 6096000"/>
              <a:gd name="connsiteY92" fmla="*/ 6572401 h 6858000"/>
              <a:gd name="connsiteX93" fmla="*/ 5270344 w 6096000"/>
              <a:gd name="connsiteY93" fmla="*/ 6569439 h 6858000"/>
              <a:gd name="connsiteX94" fmla="*/ 5270344 w 6096000"/>
              <a:gd name="connsiteY94" fmla="*/ 6499336 h 6858000"/>
              <a:gd name="connsiteX95" fmla="*/ 5260171 w 6096000"/>
              <a:gd name="connsiteY95" fmla="*/ 6469222 h 6858000"/>
              <a:gd name="connsiteX96" fmla="*/ 5232641 w 6096000"/>
              <a:gd name="connsiteY96" fmla="*/ 6457866 h 6858000"/>
              <a:gd name="connsiteX97" fmla="*/ 5212495 w 6096000"/>
              <a:gd name="connsiteY97" fmla="*/ 6463100 h 6858000"/>
              <a:gd name="connsiteX98" fmla="*/ 5197534 w 6096000"/>
              <a:gd name="connsiteY98" fmla="*/ 6477613 h 6858000"/>
              <a:gd name="connsiteX99" fmla="*/ 5184068 w 6096000"/>
              <a:gd name="connsiteY99" fmla="*/ 6463002 h 6858000"/>
              <a:gd name="connsiteX100" fmla="*/ 5164620 w 6096000"/>
              <a:gd name="connsiteY100" fmla="*/ 6457866 h 6858000"/>
              <a:gd name="connsiteX101" fmla="*/ 5342155 w 6096000"/>
              <a:gd name="connsiteY101" fmla="*/ 6451153 h 6858000"/>
              <a:gd name="connsiteX102" fmla="*/ 5357116 w 6096000"/>
              <a:gd name="connsiteY102" fmla="*/ 6456484 h 6858000"/>
              <a:gd name="connsiteX103" fmla="*/ 5363100 w 6096000"/>
              <a:gd name="connsiteY103" fmla="*/ 6470308 h 6858000"/>
              <a:gd name="connsiteX104" fmla="*/ 5360807 w 6096000"/>
              <a:gd name="connsiteY104" fmla="*/ 6480971 h 6858000"/>
              <a:gd name="connsiteX105" fmla="*/ 5354722 w 6096000"/>
              <a:gd name="connsiteY105" fmla="*/ 6490845 h 6858000"/>
              <a:gd name="connsiteX106" fmla="*/ 5329589 w 6096000"/>
              <a:gd name="connsiteY106" fmla="*/ 6482846 h 6858000"/>
              <a:gd name="connsiteX107" fmla="*/ 5321209 w 6096000"/>
              <a:gd name="connsiteY107" fmla="*/ 6469320 h 6858000"/>
              <a:gd name="connsiteX108" fmla="*/ 5327194 w 6096000"/>
              <a:gd name="connsiteY108" fmla="*/ 6456287 h 6858000"/>
              <a:gd name="connsiteX109" fmla="*/ 5342155 w 6096000"/>
              <a:gd name="connsiteY109" fmla="*/ 6451153 h 6858000"/>
              <a:gd name="connsiteX110" fmla="*/ 5414373 w 6096000"/>
              <a:gd name="connsiteY110" fmla="*/ 6438077 h 6858000"/>
              <a:gd name="connsiteX111" fmla="*/ 5417109 w 6096000"/>
              <a:gd name="connsiteY111" fmla="*/ 6438077 h 6858000"/>
              <a:gd name="connsiteX112" fmla="*/ 5419152 w 6096000"/>
              <a:gd name="connsiteY112" fmla="*/ 6438872 h 6858000"/>
              <a:gd name="connsiteX113" fmla="*/ 5419953 w 6096000"/>
              <a:gd name="connsiteY113" fmla="*/ 6440894 h 6858000"/>
              <a:gd name="connsiteX114" fmla="*/ 5419152 w 6096000"/>
              <a:gd name="connsiteY114" fmla="*/ 6442880 h 6858000"/>
              <a:gd name="connsiteX115" fmla="*/ 5417109 w 6096000"/>
              <a:gd name="connsiteY115" fmla="*/ 6443674 h 6858000"/>
              <a:gd name="connsiteX116" fmla="*/ 5414373 w 6096000"/>
              <a:gd name="connsiteY116" fmla="*/ 6443674 h 6858000"/>
              <a:gd name="connsiteX117" fmla="*/ 5413205 w 6096000"/>
              <a:gd name="connsiteY117" fmla="*/ 6436127 h 6858000"/>
              <a:gd name="connsiteX118" fmla="*/ 5412567 w 6096000"/>
              <a:gd name="connsiteY118" fmla="*/ 6436398 h 6858000"/>
              <a:gd name="connsiteX119" fmla="*/ 5412294 w 6096000"/>
              <a:gd name="connsiteY119" fmla="*/ 6437030 h 6858000"/>
              <a:gd name="connsiteX120" fmla="*/ 5412294 w 6096000"/>
              <a:gd name="connsiteY120" fmla="*/ 6451907 h 6858000"/>
              <a:gd name="connsiteX121" fmla="*/ 5412422 w 6096000"/>
              <a:gd name="connsiteY121" fmla="*/ 6452214 h 6858000"/>
              <a:gd name="connsiteX122" fmla="*/ 5412731 w 6096000"/>
              <a:gd name="connsiteY122" fmla="*/ 6452341 h 6858000"/>
              <a:gd name="connsiteX123" fmla="*/ 5413971 w 6096000"/>
              <a:gd name="connsiteY123" fmla="*/ 6452341 h 6858000"/>
              <a:gd name="connsiteX124" fmla="*/ 5414244 w 6096000"/>
              <a:gd name="connsiteY124" fmla="*/ 6452196 h 6858000"/>
              <a:gd name="connsiteX125" fmla="*/ 5414373 w 6096000"/>
              <a:gd name="connsiteY125" fmla="*/ 6451908 h 6858000"/>
              <a:gd name="connsiteX126" fmla="*/ 5414373 w 6096000"/>
              <a:gd name="connsiteY126" fmla="*/ 6445588 h 6858000"/>
              <a:gd name="connsiteX127" fmla="*/ 5416050 w 6096000"/>
              <a:gd name="connsiteY127" fmla="*/ 6445588 h 6858000"/>
              <a:gd name="connsiteX128" fmla="*/ 5420099 w 6096000"/>
              <a:gd name="connsiteY128" fmla="*/ 6452052 h 6858000"/>
              <a:gd name="connsiteX129" fmla="*/ 5420573 w 6096000"/>
              <a:gd name="connsiteY129" fmla="*/ 6452341 h 6858000"/>
              <a:gd name="connsiteX130" fmla="*/ 5421741 w 6096000"/>
              <a:gd name="connsiteY130" fmla="*/ 6452341 h 6858000"/>
              <a:gd name="connsiteX131" fmla="*/ 5422106 w 6096000"/>
              <a:gd name="connsiteY131" fmla="*/ 6452178 h 6858000"/>
              <a:gd name="connsiteX132" fmla="*/ 5422252 w 6096000"/>
              <a:gd name="connsiteY132" fmla="*/ 6451799 h 6858000"/>
              <a:gd name="connsiteX133" fmla="*/ 5422178 w 6096000"/>
              <a:gd name="connsiteY133" fmla="*/ 6451546 h 6858000"/>
              <a:gd name="connsiteX134" fmla="*/ 5418349 w 6096000"/>
              <a:gd name="connsiteY134" fmla="*/ 6445480 h 6858000"/>
              <a:gd name="connsiteX135" fmla="*/ 5420994 w 6096000"/>
              <a:gd name="connsiteY135" fmla="*/ 6443837 h 6858000"/>
              <a:gd name="connsiteX136" fmla="*/ 5422033 w 6096000"/>
              <a:gd name="connsiteY136" fmla="*/ 6440858 h 6858000"/>
              <a:gd name="connsiteX137" fmla="*/ 5421395 w 6096000"/>
              <a:gd name="connsiteY137" fmla="*/ 6438493 h 6858000"/>
              <a:gd name="connsiteX138" fmla="*/ 5419662 w 6096000"/>
              <a:gd name="connsiteY138" fmla="*/ 6436759 h 6858000"/>
              <a:gd name="connsiteX139" fmla="*/ 5417254 w 6096000"/>
              <a:gd name="connsiteY139" fmla="*/ 6436127 h 6858000"/>
              <a:gd name="connsiteX140" fmla="*/ 5416853 w 6096000"/>
              <a:gd name="connsiteY140" fmla="*/ 6431866 h 6858000"/>
              <a:gd name="connsiteX141" fmla="*/ 5423109 w 6096000"/>
              <a:gd name="connsiteY141" fmla="*/ 6433528 h 6858000"/>
              <a:gd name="connsiteX142" fmla="*/ 5427650 w 6096000"/>
              <a:gd name="connsiteY142" fmla="*/ 6438023 h 6858000"/>
              <a:gd name="connsiteX143" fmla="*/ 5429329 w 6096000"/>
              <a:gd name="connsiteY143" fmla="*/ 6444216 h 6858000"/>
              <a:gd name="connsiteX144" fmla="*/ 5427650 w 6096000"/>
              <a:gd name="connsiteY144" fmla="*/ 6450409 h 6858000"/>
              <a:gd name="connsiteX145" fmla="*/ 5423109 w 6096000"/>
              <a:gd name="connsiteY145" fmla="*/ 6454905 h 6858000"/>
              <a:gd name="connsiteX146" fmla="*/ 5416853 w 6096000"/>
              <a:gd name="connsiteY146" fmla="*/ 6456566 h 6858000"/>
              <a:gd name="connsiteX147" fmla="*/ 5410598 w 6096000"/>
              <a:gd name="connsiteY147" fmla="*/ 6454905 h 6858000"/>
              <a:gd name="connsiteX148" fmla="*/ 5406056 w 6096000"/>
              <a:gd name="connsiteY148" fmla="*/ 6450409 h 6858000"/>
              <a:gd name="connsiteX149" fmla="*/ 5404378 w 6096000"/>
              <a:gd name="connsiteY149" fmla="*/ 6444216 h 6858000"/>
              <a:gd name="connsiteX150" fmla="*/ 5406056 w 6096000"/>
              <a:gd name="connsiteY150" fmla="*/ 6438023 h 6858000"/>
              <a:gd name="connsiteX151" fmla="*/ 5410598 w 6096000"/>
              <a:gd name="connsiteY151" fmla="*/ 6433528 h 6858000"/>
              <a:gd name="connsiteX152" fmla="*/ 5416853 w 6096000"/>
              <a:gd name="connsiteY152" fmla="*/ 6431866 h 6858000"/>
              <a:gd name="connsiteX153" fmla="*/ 5341955 w 6096000"/>
              <a:gd name="connsiteY153" fmla="*/ 6429628 h 6858000"/>
              <a:gd name="connsiteX154" fmla="*/ 5319315 w 6096000"/>
              <a:gd name="connsiteY154" fmla="*/ 6434862 h 6858000"/>
              <a:gd name="connsiteX155" fmla="*/ 5303057 w 6096000"/>
              <a:gd name="connsiteY155" fmla="*/ 6449276 h 6858000"/>
              <a:gd name="connsiteX156" fmla="*/ 5297072 w 6096000"/>
              <a:gd name="connsiteY156" fmla="*/ 6469518 h 6858000"/>
              <a:gd name="connsiteX157" fmla="*/ 5299865 w 6096000"/>
              <a:gd name="connsiteY157" fmla="*/ 6483933 h 6858000"/>
              <a:gd name="connsiteX158" fmla="*/ 5307844 w 6096000"/>
              <a:gd name="connsiteY158" fmla="*/ 6495782 h 6858000"/>
              <a:gd name="connsiteX159" fmla="*/ 5294878 w 6096000"/>
              <a:gd name="connsiteY159" fmla="*/ 6511877 h 6858000"/>
              <a:gd name="connsiteX160" fmla="*/ 5290290 w 6096000"/>
              <a:gd name="connsiteY160" fmla="*/ 6531130 h 6858000"/>
              <a:gd name="connsiteX161" fmla="*/ 5297072 w 6096000"/>
              <a:gd name="connsiteY161" fmla="*/ 6553937 h 6858000"/>
              <a:gd name="connsiteX162" fmla="*/ 5315725 w 6096000"/>
              <a:gd name="connsiteY162" fmla="*/ 6570229 h 6858000"/>
              <a:gd name="connsiteX163" fmla="*/ 5341955 w 6096000"/>
              <a:gd name="connsiteY163" fmla="*/ 6576154 h 6858000"/>
              <a:gd name="connsiteX164" fmla="*/ 5368087 w 6096000"/>
              <a:gd name="connsiteY164" fmla="*/ 6570229 h 6858000"/>
              <a:gd name="connsiteX165" fmla="*/ 5386939 w 6096000"/>
              <a:gd name="connsiteY165" fmla="*/ 6554234 h 6858000"/>
              <a:gd name="connsiteX166" fmla="*/ 5393820 w 6096000"/>
              <a:gd name="connsiteY166" fmla="*/ 6531920 h 6858000"/>
              <a:gd name="connsiteX167" fmla="*/ 5388933 w 6096000"/>
              <a:gd name="connsiteY167" fmla="*/ 6513259 h 6858000"/>
              <a:gd name="connsiteX168" fmla="*/ 5374869 w 6096000"/>
              <a:gd name="connsiteY168" fmla="*/ 6498941 h 6858000"/>
              <a:gd name="connsiteX169" fmla="*/ 5387037 w 6096000"/>
              <a:gd name="connsiteY169" fmla="*/ 6469123 h 6858000"/>
              <a:gd name="connsiteX170" fmla="*/ 5380954 w 6096000"/>
              <a:gd name="connsiteY170" fmla="*/ 6449178 h 6858000"/>
              <a:gd name="connsiteX171" fmla="*/ 5364597 w 6096000"/>
              <a:gd name="connsiteY171" fmla="*/ 6434862 h 6858000"/>
              <a:gd name="connsiteX172" fmla="*/ 5341955 w 6096000"/>
              <a:gd name="connsiteY172" fmla="*/ 6429628 h 6858000"/>
              <a:gd name="connsiteX173" fmla="*/ 5416853 w 6096000"/>
              <a:gd name="connsiteY173" fmla="*/ 6429627 h 6858000"/>
              <a:gd name="connsiteX174" fmla="*/ 5409467 w 6096000"/>
              <a:gd name="connsiteY174" fmla="*/ 6431595 h 6858000"/>
              <a:gd name="connsiteX175" fmla="*/ 5404105 w 6096000"/>
              <a:gd name="connsiteY175" fmla="*/ 6436903 h 6858000"/>
              <a:gd name="connsiteX176" fmla="*/ 5402117 w 6096000"/>
              <a:gd name="connsiteY176" fmla="*/ 6444216 h 6858000"/>
              <a:gd name="connsiteX177" fmla="*/ 5404105 w 6096000"/>
              <a:gd name="connsiteY177" fmla="*/ 6451528 h 6858000"/>
              <a:gd name="connsiteX178" fmla="*/ 5409467 w 6096000"/>
              <a:gd name="connsiteY178" fmla="*/ 6456837 h 6858000"/>
              <a:gd name="connsiteX179" fmla="*/ 5416853 w 6096000"/>
              <a:gd name="connsiteY179" fmla="*/ 6458805 h 6858000"/>
              <a:gd name="connsiteX180" fmla="*/ 5424239 w 6096000"/>
              <a:gd name="connsiteY180" fmla="*/ 6456837 h 6858000"/>
              <a:gd name="connsiteX181" fmla="*/ 5429602 w 6096000"/>
              <a:gd name="connsiteY181" fmla="*/ 6451528 h 6858000"/>
              <a:gd name="connsiteX182" fmla="*/ 5431590 w 6096000"/>
              <a:gd name="connsiteY182" fmla="*/ 6444216 h 6858000"/>
              <a:gd name="connsiteX183" fmla="*/ 5429602 w 6096000"/>
              <a:gd name="connsiteY183" fmla="*/ 6436903 h 6858000"/>
              <a:gd name="connsiteX184" fmla="*/ 5424239 w 6096000"/>
              <a:gd name="connsiteY184" fmla="*/ 6431595 h 6858000"/>
              <a:gd name="connsiteX185" fmla="*/ 5416853 w 6096000"/>
              <a:gd name="connsiteY185" fmla="*/ 6429627 h 6858000"/>
              <a:gd name="connsiteX186" fmla="*/ 5027180 w 6096000"/>
              <a:gd name="connsiteY186" fmla="*/ 6417384 h 6858000"/>
              <a:gd name="connsiteX187" fmla="*/ 5024188 w 6096000"/>
              <a:gd name="connsiteY187" fmla="*/ 6418571 h 6858000"/>
              <a:gd name="connsiteX188" fmla="*/ 5022991 w 6096000"/>
              <a:gd name="connsiteY188" fmla="*/ 6421533 h 6858000"/>
              <a:gd name="connsiteX189" fmla="*/ 5022991 w 6096000"/>
              <a:gd name="connsiteY189" fmla="*/ 6443056 h 6858000"/>
              <a:gd name="connsiteX190" fmla="*/ 5024188 w 6096000"/>
              <a:gd name="connsiteY190" fmla="*/ 6446018 h 6858000"/>
              <a:gd name="connsiteX191" fmla="*/ 5027180 w 6096000"/>
              <a:gd name="connsiteY191" fmla="*/ 6447204 h 6858000"/>
              <a:gd name="connsiteX192" fmla="*/ 5040743 w 6096000"/>
              <a:gd name="connsiteY192" fmla="*/ 6447204 h 6858000"/>
              <a:gd name="connsiteX193" fmla="*/ 5043735 w 6096000"/>
              <a:gd name="connsiteY193" fmla="*/ 6446018 h 6858000"/>
              <a:gd name="connsiteX194" fmla="*/ 5044934 w 6096000"/>
              <a:gd name="connsiteY194" fmla="*/ 6443056 h 6858000"/>
              <a:gd name="connsiteX195" fmla="*/ 5044934 w 6096000"/>
              <a:gd name="connsiteY195" fmla="*/ 6421533 h 6858000"/>
              <a:gd name="connsiteX196" fmla="*/ 5043735 w 6096000"/>
              <a:gd name="connsiteY196" fmla="*/ 6418571 h 6858000"/>
              <a:gd name="connsiteX197" fmla="*/ 5040743 w 6096000"/>
              <a:gd name="connsiteY197" fmla="*/ 6417384 h 6858000"/>
              <a:gd name="connsiteX198" fmla="*/ 4956563 w 6096000"/>
              <a:gd name="connsiteY198" fmla="*/ 6417384 h 6858000"/>
              <a:gd name="connsiteX199" fmla="*/ 4953571 w 6096000"/>
              <a:gd name="connsiteY199" fmla="*/ 6418571 h 6858000"/>
              <a:gd name="connsiteX200" fmla="*/ 4952374 w 6096000"/>
              <a:gd name="connsiteY200" fmla="*/ 6421533 h 6858000"/>
              <a:gd name="connsiteX201" fmla="*/ 4952374 w 6096000"/>
              <a:gd name="connsiteY201" fmla="*/ 6443056 h 6858000"/>
              <a:gd name="connsiteX202" fmla="*/ 4953571 w 6096000"/>
              <a:gd name="connsiteY202" fmla="*/ 6446018 h 6858000"/>
              <a:gd name="connsiteX203" fmla="*/ 4956563 w 6096000"/>
              <a:gd name="connsiteY203" fmla="*/ 6447204 h 6858000"/>
              <a:gd name="connsiteX204" fmla="*/ 4970126 w 6096000"/>
              <a:gd name="connsiteY204" fmla="*/ 6447204 h 6858000"/>
              <a:gd name="connsiteX205" fmla="*/ 4973118 w 6096000"/>
              <a:gd name="connsiteY205" fmla="*/ 6446018 h 6858000"/>
              <a:gd name="connsiteX206" fmla="*/ 4974317 w 6096000"/>
              <a:gd name="connsiteY206" fmla="*/ 6443056 h 6858000"/>
              <a:gd name="connsiteX207" fmla="*/ 4974317 w 6096000"/>
              <a:gd name="connsiteY207" fmla="*/ 6421533 h 6858000"/>
              <a:gd name="connsiteX208" fmla="*/ 4973118 w 6096000"/>
              <a:gd name="connsiteY208" fmla="*/ 6418571 h 6858000"/>
              <a:gd name="connsiteX209" fmla="*/ 4970126 w 6096000"/>
              <a:gd name="connsiteY209" fmla="*/ 6417384 h 6858000"/>
              <a:gd name="connsiteX210" fmla="*/ 0 w 6096000"/>
              <a:gd name="connsiteY210" fmla="*/ 0 h 6858000"/>
              <a:gd name="connsiteX211" fmla="*/ 6096000 w 6096000"/>
              <a:gd name="connsiteY211" fmla="*/ 0 h 6858000"/>
              <a:gd name="connsiteX212" fmla="*/ 6096000 w 6096000"/>
              <a:gd name="connsiteY212" fmla="*/ 6858000 h 6858000"/>
              <a:gd name="connsiteX213" fmla="*/ 0 w 6096000"/>
              <a:gd name="connsiteY2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6096000" h="6858000">
                <a:moveTo>
                  <a:pt x="5326597" y="6506840"/>
                </a:moveTo>
                <a:lnTo>
                  <a:pt x="5333776" y="6508420"/>
                </a:lnTo>
                <a:cubicBezTo>
                  <a:pt x="5342820" y="6510395"/>
                  <a:pt x="5349636" y="6512140"/>
                  <a:pt x="5354224" y="6513652"/>
                </a:cubicBezTo>
                <a:cubicBezTo>
                  <a:pt x="5358810" y="6515168"/>
                  <a:pt x="5362534" y="6517276"/>
                  <a:pt x="5365393" y="6519971"/>
                </a:cubicBezTo>
                <a:cubicBezTo>
                  <a:pt x="5368254" y="6522672"/>
                  <a:pt x="5369683" y="6526326"/>
                  <a:pt x="5369683" y="6530932"/>
                </a:cubicBezTo>
                <a:cubicBezTo>
                  <a:pt x="5369683" y="6537646"/>
                  <a:pt x="5367023" y="6543307"/>
                  <a:pt x="5361704" y="6547915"/>
                </a:cubicBezTo>
                <a:cubicBezTo>
                  <a:pt x="5356384" y="6552524"/>
                  <a:pt x="5349801" y="6554827"/>
                  <a:pt x="5341955" y="6554827"/>
                </a:cubicBezTo>
                <a:cubicBezTo>
                  <a:pt x="5333976" y="6554827"/>
                  <a:pt x="5327393" y="6552524"/>
                  <a:pt x="5322207" y="6547915"/>
                </a:cubicBezTo>
                <a:cubicBezTo>
                  <a:pt x="5317020" y="6543307"/>
                  <a:pt x="5314427" y="6537516"/>
                  <a:pt x="5314427" y="6530537"/>
                </a:cubicBezTo>
                <a:cubicBezTo>
                  <a:pt x="5314427" y="6525798"/>
                  <a:pt x="5315523" y="6521290"/>
                  <a:pt x="5317719" y="6517009"/>
                </a:cubicBezTo>
                <a:cubicBezTo>
                  <a:pt x="5319914" y="6512734"/>
                  <a:pt x="5322872" y="6509342"/>
                  <a:pt x="5326597" y="6506840"/>
                </a:cubicBezTo>
                <a:close/>
                <a:moveTo>
                  <a:pt x="5009227" y="6460434"/>
                </a:moveTo>
                <a:cubicBezTo>
                  <a:pt x="5008030" y="6460434"/>
                  <a:pt x="5007033" y="6460827"/>
                  <a:pt x="5006235" y="6461619"/>
                </a:cubicBezTo>
                <a:cubicBezTo>
                  <a:pt x="5005437" y="6462409"/>
                  <a:pt x="5005038" y="6463396"/>
                  <a:pt x="5005038" y="6464581"/>
                </a:cubicBezTo>
                <a:lnTo>
                  <a:pt x="5005038" y="6478404"/>
                </a:lnTo>
                <a:cubicBezTo>
                  <a:pt x="5005038" y="6479587"/>
                  <a:pt x="5005437" y="6480575"/>
                  <a:pt x="5006235" y="6481366"/>
                </a:cubicBezTo>
                <a:cubicBezTo>
                  <a:pt x="5007033" y="6482156"/>
                  <a:pt x="5008030" y="6482549"/>
                  <a:pt x="5009227" y="6482549"/>
                </a:cubicBezTo>
                <a:lnTo>
                  <a:pt x="5022991" y="6482549"/>
                </a:lnTo>
                <a:lnTo>
                  <a:pt x="5022991" y="6539224"/>
                </a:lnTo>
                <a:cubicBezTo>
                  <a:pt x="5022991" y="6549495"/>
                  <a:pt x="5026213" y="6557789"/>
                  <a:pt x="5032665" y="6564108"/>
                </a:cubicBezTo>
                <a:cubicBezTo>
                  <a:pt x="5039115" y="6570425"/>
                  <a:pt x="5047527" y="6573587"/>
                  <a:pt x="5057900" y="6573587"/>
                </a:cubicBezTo>
                <a:lnTo>
                  <a:pt x="5080641" y="6573587"/>
                </a:lnTo>
                <a:cubicBezTo>
                  <a:pt x="5081838" y="6573587"/>
                  <a:pt x="5082835" y="6573192"/>
                  <a:pt x="5083633" y="6572400"/>
                </a:cubicBezTo>
                <a:cubicBezTo>
                  <a:pt x="5084431" y="6571612"/>
                  <a:pt x="5084830" y="6570624"/>
                  <a:pt x="5084830" y="6569438"/>
                </a:cubicBezTo>
                <a:lnTo>
                  <a:pt x="5084830" y="6555615"/>
                </a:lnTo>
                <a:cubicBezTo>
                  <a:pt x="5084830" y="6554432"/>
                  <a:pt x="5084431" y="6553444"/>
                  <a:pt x="5083633" y="6552653"/>
                </a:cubicBezTo>
                <a:cubicBezTo>
                  <a:pt x="5082835" y="6551864"/>
                  <a:pt x="5081838" y="6551470"/>
                  <a:pt x="5080641" y="6551470"/>
                </a:cubicBezTo>
                <a:lnTo>
                  <a:pt x="5059695" y="6551272"/>
                </a:lnTo>
                <a:cubicBezTo>
                  <a:pt x="5055837" y="6551272"/>
                  <a:pt x="5052746" y="6550085"/>
                  <a:pt x="5050419" y="6547716"/>
                </a:cubicBezTo>
                <a:cubicBezTo>
                  <a:pt x="5048091" y="6545348"/>
                  <a:pt x="5046929" y="6542186"/>
                  <a:pt x="5046929" y="6538237"/>
                </a:cubicBezTo>
                <a:lnTo>
                  <a:pt x="5046929" y="6482749"/>
                </a:lnTo>
                <a:lnTo>
                  <a:pt x="5080641" y="6482749"/>
                </a:lnTo>
                <a:cubicBezTo>
                  <a:pt x="5081838" y="6482749"/>
                  <a:pt x="5082835" y="6482354"/>
                  <a:pt x="5083633" y="6481562"/>
                </a:cubicBezTo>
                <a:cubicBezTo>
                  <a:pt x="5084431" y="6480774"/>
                  <a:pt x="5084830" y="6479786"/>
                  <a:pt x="5084830" y="6478600"/>
                </a:cubicBezTo>
                <a:lnTo>
                  <a:pt x="5084830" y="6464581"/>
                </a:lnTo>
                <a:cubicBezTo>
                  <a:pt x="5084830" y="6463396"/>
                  <a:pt x="5084431" y="6462409"/>
                  <a:pt x="5083633" y="6461619"/>
                </a:cubicBezTo>
                <a:cubicBezTo>
                  <a:pt x="5082835" y="6460827"/>
                  <a:pt x="5081838" y="6460434"/>
                  <a:pt x="5080641" y="6460434"/>
                </a:cubicBezTo>
                <a:close/>
                <a:moveTo>
                  <a:pt x="4935219" y="6460434"/>
                </a:moveTo>
                <a:cubicBezTo>
                  <a:pt x="4934022" y="6460434"/>
                  <a:pt x="4933025" y="6460827"/>
                  <a:pt x="4932227" y="6461617"/>
                </a:cubicBezTo>
                <a:cubicBezTo>
                  <a:pt x="4931429" y="6462409"/>
                  <a:pt x="4931030" y="6463396"/>
                  <a:pt x="4931030" y="6464579"/>
                </a:cubicBezTo>
                <a:lnTo>
                  <a:pt x="4931030" y="6478799"/>
                </a:lnTo>
                <a:cubicBezTo>
                  <a:pt x="4931030" y="6479982"/>
                  <a:pt x="4931429" y="6480970"/>
                  <a:pt x="4932227" y="6481761"/>
                </a:cubicBezTo>
                <a:cubicBezTo>
                  <a:pt x="4933025" y="6482549"/>
                  <a:pt x="4934022" y="6482944"/>
                  <a:pt x="4935219" y="6482944"/>
                </a:cubicBezTo>
                <a:lnTo>
                  <a:pt x="4951377" y="6482944"/>
                </a:lnTo>
                <a:lnTo>
                  <a:pt x="4951377" y="6563713"/>
                </a:lnTo>
                <a:cubicBezTo>
                  <a:pt x="4951377" y="6566476"/>
                  <a:pt x="4952340" y="6568815"/>
                  <a:pt x="4954270" y="6570722"/>
                </a:cubicBezTo>
                <a:cubicBezTo>
                  <a:pt x="4956195" y="6572631"/>
                  <a:pt x="4958558" y="6573587"/>
                  <a:pt x="4961351" y="6573587"/>
                </a:cubicBezTo>
                <a:lnTo>
                  <a:pt x="4991472" y="6573587"/>
                </a:lnTo>
                <a:cubicBezTo>
                  <a:pt x="4992669" y="6573587"/>
                  <a:pt x="4993667" y="6573190"/>
                  <a:pt x="4994464" y="6572400"/>
                </a:cubicBezTo>
                <a:cubicBezTo>
                  <a:pt x="4995262" y="6571612"/>
                  <a:pt x="4995661" y="6570624"/>
                  <a:pt x="4995661" y="6569438"/>
                </a:cubicBezTo>
                <a:lnTo>
                  <a:pt x="4995661" y="6555222"/>
                </a:lnTo>
                <a:cubicBezTo>
                  <a:pt x="4995661" y="6554035"/>
                  <a:pt x="4995262" y="6553048"/>
                  <a:pt x="4994464" y="6552259"/>
                </a:cubicBezTo>
                <a:cubicBezTo>
                  <a:pt x="4993667" y="6551468"/>
                  <a:pt x="4992669" y="6551073"/>
                  <a:pt x="4991472" y="6551073"/>
                </a:cubicBezTo>
                <a:lnTo>
                  <a:pt x="4975314" y="6551073"/>
                </a:lnTo>
                <a:lnTo>
                  <a:pt x="4975314" y="6470308"/>
                </a:lnTo>
                <a:cubicBezTo>
                  <a:pt x="4975314" y="6467543"/>
                  <a:pt x="4974349" y="6465207"/>
                  <a:pt x="4972423" y="6463296"/>
                </a:cubicBezTo>
                <a:cubicBezTo>
                  <a:pt x="4970493" y="6461391"/>
                  <a:pt x="4968133" y="6460434"/>
                  <a:pt x="4965340" y="6460434"/>
                </a:cubicBezTo>
                <a:close/>
                <a:moveTo>
                  <a:pt x="5164620" y="6457866"/>
                </a:moveTo>
                <a:cubicBezTo>
                  <a:pt x="5158765" y="6457866"/>
                  <a:pt x="5153216" y="6459284"/>
                  <a:pt x="5147964" y="6462113"/>
                </a:cubicBezTo>
                <a:cubicBezTo>
                  <a:pt x="5142708" y="6464945"/>
                  <a:pt x="5138154" y="6469190"/>
                  <a:pt x="5134299" y="6474851"/>
                </a:cubicBezTo>
                <a:lnTo>
                  <a:pt x="5134299" y="6464580"/>
                </a:lnTo>
                <a:cubicBezTo>
                  <a:pt x="5134299" y="6463397"/>
                  <a:pt x="5133898" y="6462410"/>
                  <a:pt x="5133102" y="6461618"/>
                </a:cubicBezTo>
                <a:cubicBezTo>
                  <a:pt x="5132303" y="6460828"/>
                  <a:pt x="5131307" y="6460435"/>
                  <a:pt x="5130110" y="6460435"/>
                </a:cubicBezTo>
                <a:lnTo>
                  <a:pt x="5114551" y="6460435"/>
                </a:lnTo>
                <a:cubicBezTo>
                  <a:pt x="5113354" y="6460435"/>
                  <a:pt x="5112355" y="6460828"/>
                  <a:pt x="5111558" y="6461618"/>
                </a:cubicBezTo>
                <a:cubicBezTo>
                  <a:pt x="5110761" y="6462410"/>
                  <a:pt x="5110360" y="6463397"/>
                  <a:pt x="5110360" y="6464580"/>
                </a:cubicBezTo>
                <a:lnTo>
                  <a:pt x="5110360" y="6569439"/>
                </a:lnTo>
                <a:cubicBezTo>
                  <a:pt x="5110360" y="6570625"/>
                  <a:pt x="5110761" y="6571613"/>
                  <a:pt x="5111558" y="6572401"/>
                </a:cubicBezTo>
                <a:cubicBezTo>
                  <a:pt x="5112355" y="6573191"/>
                  <a:pt x="5113354" y="6573588"/>
                  <a:pt x="5114551" y="6573588"/>
                </a:cubicBezTo>
                <a:lnTo>
                  <a:pt x="5130110" y="6573588"/>
                </a:lnTo>
                <a:cubicBezTo>
                  <a:pt x="5131307" y="6573588"/>
                  <a:pt x="5132303" y="6573191"/>
                  <a:pt x="5133102" y="6572401"/>
                </a:cubicBezTo>
                <a:cubicBezTo>
                  <a:pt x="5133898" y="6571613"/>
                  <a:pt x="5134299" y="6570625"/>
                  <a:pt x="5134299" y="6569439"/>
                </a:cubicBezTo>
                <a:lnTo>
                  <a:pt x="5134299" y="6509012"/>
                </a:lnTo>
                <a:cubicBezTo>
                  <a:pt x="5134299" y="6500193"/>
                  <a:pt x="5136592" y="6493249"/>
                  <a:pt x="5141180" y="6488179"/>
                </a:cubicBezTo>
                <a:cubicBezTo>
                  <a:pt x="5145768" y="6483114"/>
                  <a:pt x="5151985" y="6480576"/>
                  <a:pt x="5159831" y="6480576"/>
                </a:cubicBezTo>
                <a:cubicBezTo>
                  <a:pt x="5165815" y="6480576"/>
                  <a:pt x="5170405" y="6482452"/>
                  <a:pt x="5173597" y="6486204"/>
                </a:cubicBezTo>
                <a:cubicBezTo>
                  <a:pt x="5176786" y="6489956"/>
                  <a:pt x="5178384" y="6495322"/>
                  <a:pt x="5178384" y="6502298"/>
                </a:cubicBezTo>
                <a:lnTo>
                  <a:pt x="5178384" y="6569439"/>
                </a:lnTo>
                <a:cubicBezTo>
                  <a:pt x="5178384" y="6570625"/>
                  <a:pt x="5178781" y="6571613"/>
                  <a:pt x="5179581" y="6572401"/>
                </a:cubicBezTo>
                <a:cubicBezTo>
                  <a:pt x="5180379" y="6573191"/>
                  <a:pt x="5181376" y="6573588"/>
                  <a:pt x="5182573" y="6573588"/>
                </a:cubicBezTo>
                <a:lnTo>
                  <a:pt x="5198131" y="6573588"/>
                </a:lnTo>
                <a:cubicBezTo>
                  <a:pt x="5199329" y="6573588"/>
                  <a:pt x="5200327" y="6573191"/>
                  <a:pt x="5201125" y="6572401"/>
                </a:cubicBezTo>
                <a:cubicBezTo>
                  <a:pt x="5201923" y="6571613"/>
                  <a:pt x="5202322" y="6570625"/>
                  <a:pt x="5202322" y="6569439"/>
                </a:cubicBezTo>
                <a:lnTo>
                  <a:pt x="5202322" y="6509012"/>
                </a:lnTo>
                <a:cubicBezTo>
                  <a:pt x="5202322" y="6500193"/>
                  <a:pt x="5204615" y="6493249"/>
                  <a:pt x="5209203" y="6488179"/>
                </a:cubicBezTo>
                <a:cubicBezTo>
                  <a:pt x="5213793" y="6483114"/>
                  <a:pt x="5220005" y="6480576"/>
                  <a:pt x="5227855" y="6480576"/>
                </a:cubicBezTo>
                <a:cubicBezTo>
                  <a:pt x="5233839" y="6480576"/>
                  <a:pt x="5238427" y="6482452"/>
                  <a:pt x="5241617" y="6486204"/>
                </a:cubicBezTo>
                <a:cubicBezTo>
                  <a:pt x="5244811" y="6489956"/>
                  <a:pt x="5246407" y="6495322"/>
                  <a:pt x="5246407" y="6502298"/>
                </a:cubicBezTo>
                <a:lnTo>
                  <a:pt x="5246407" y="6569439"/>
                </a:lnTo>
                <a:cubicBezTo>
                  <a:pt x="5246407" y="6570625"/>
                  <a:pt x="5246805" y="6571613"/>
                  <a:pt x="5247602" y="6572401"/>
                </a:cubicBezTo>
                <a:cubicBezTo>
                  <a:pt x="5248401" y="6573191"/>
                  <a:pt x="5249399" y="6573588"/>
                  <a:pt x="5250594" y="6573588"/>
                </a:cubicBezTo>
                <a:lnTo>
                  <a:pt x="5266155" y="6573588"/>
                </a:lnTo>
                <a:cubicBezTo>
                  <a:pt x="5267352" y="6573588"/>
                  <a:pt x="5268349" y="6573191"/>
                  <a:pt x="5269147" y="6572401"/>
                </a:cubicBezTo>
                <a:cubicBezTo>
                  <a:pt x="5269945" y="6571613"/>
                  <a:pt x="5270344" y="6570625"/>
                  <a:pt x="5270344" y="6569439"/>
                </a:cubicBezTo>
                <a:lnTo>
                  <a:pt x="5270344" y="6499336"/>
                </a:lnTo>
                <a:cubicBezTo>
                  <a:pt x="5270344" y="6486831"/>
                  <a:pt x="5266953" y="6476793"/>
                  <a:pt x="5260171" y="6469222"/>
                </a:cubicBezTo>
                <a:cubicBezTo>
                  <a:pt x="5253388" y="6461654"/>
                  <a:pt x="5244212" y="6457866"/>
                  <a:pt x="5232641" y="6457866"/>
                </a:cubicBezTo>
                <a:cubicBezTo>
                  <a:pt x="5225461" y="6457866"/>
                  <a:pt x="5218744" y="6459613"/>
                  <a:pt x="5212495" y="6463100"/>
                </a:cubicBezTo>
                <a:cubicBezTo>
                  <a:pt x="5206241" y="6466590"/>
                  <a:pt x="5201254" y="6471428"/>
                  <a:pt x="5197534" y="6477613"/>
                </a:cubicBezTo>
                <a:cubicBezTo>
                  <a:pt x="5194208" y="6471296"/>
                  <a:pt x="5189720" y="6466427"/>
                  <a:pt x="5184068" y="6463002"/>
                </a:cubicBezTo>
                <a:cubicBezTo>
                  <a:pt x="5178415" y="6459579"/>
                  <a:pt x="5171932" y="6457866"/>
                  <a:pt x="5164620" y="6457866"/>
                </a:cubicBezTo>
                <a:close/>
                <a:moveTo>
                  <a:pt x="5342155" y="6451153"/>
                </a:moveTo>
                <a:cubicBezTo>
                  <a:pt x="5348139" y="6451153"/>
                  <a:pt x="5353126" y="6452930"/>
                  <a:pt x="5357116" y="6456484"/>
                </a:cubicBezTo>
                <a:cubicBezTo>
                  <a:pt x="5361105" y="6460039"/>
                  <a:pt x="5363100" y="6464649"/>
                  <a:pt x="5363100" y="6470308"/>
                </a:cubicBezTo>
                <a:cubicBezTo>
                  <a:pt x="5363100" y="6473734"/>
                  <a:pt x="5362333" y="6477287"/>
                  <a:pt x="5360807" y="6480971"/>
                </a:cubicBezTo>
                <a:cubicBezTo>
                  <a:pt x="5359278" y="6484657"/>
                  <a:pt x="5357247" y="6487950"/>
                  <a:pt x="5354722" y="6490845"/>
                </a:cubicBezTo>
                <a:cubicBezTo>
                  <a:pt x="5343553" y="6488475"/>
                  <a:pt x="5335175" y="6485808"/>
                  <a:pt x="5329589" y="6482846"/>
                </a:cubicBezTo>
                <a:cubicBezTo>
                  <a:pt x="5324002" y="6479884"/>
                  <a:pt x="5321209" y="6475376"/>
                  <a:pt x="5321209" y="6469320"/>
                </a:cubicBezTo>
                <a:cubicBezTo>
                  <a:pt x="5321209" y="6464056"/>
                  <a:pt x="5323204" y="6459712"/>
                  <a:pt x="5327194" y="6456287"/>
                </a:cubicBezTo>
                <a:cubicBezTo>
                  <a:pt x="5331183" y="6452866"/>
                  <a:pt x="5336170" y="6451153"/>
                  <a:pt x="5342155" y="6451153"/>
                </a:cubicBezTo>
                <a:close/>
                <a:moveTo>
                  <a:pt x="5414373" y="6438077"/>
                </a:moveTo>
                <a:lnTo>
                  <a:pt x="5417109" y="6438077"/>
                </a:lnTo>
                <a:cubicBezTo>
                  <a:pt x="5417935" y="6438077"/>
                  <a:pt x="5418616" y="6438342"/>
                  <a:pt x="5419152" y="6438872"/>
                </a:cubicBezTo>
                <a:cubicBezTo>
                  <a:pt x="5419686" y="6439401"/>
                  <a:pt x="5419953" y="6440076"/>
                  <a:pt x="5419953" y="6440894"/>
                </a:cubicBezTo>
                <a:cubicBezTo>
                  <a:pt x="5419953" y="6441688"/>
                  <a:pt x="5419686" y="6442351"/>
                  <a:pt x="5419152" y="6442880"/>
                </a:cubicBezTo>
                <a:cubicBezTo>
                  <a:pt x="5418616" y="6443410"/>
                  <a:pt x="5417935" y="6443674"/>
                  <a:pt x="5417109" y="6443674"/>
                </a:cubicBezTo>
                <a:lnTo>
                  <a:pt x="5414373" y="6443674"/>
                </a:lnTo>
                <a:close/>
                <a:moveTo>
                  <a:pt x="5413205" y="6436127"/>
                </a:moveTo>
                <a:cubicBezTo>
                  <a:pt x="5412963" y="6436127"/>
                  <a:pt x="5412749" y="6436217"/>
                  <a:pt x="5412567" y="6436398"/>
                </a:cubicBezTo>
                <a:cubicBezTo>
                  <a:pt x="5412384" y="6436578"/>
                  <a:pt x="5412294" y="6436790"/>
                  <a:pt x="5412294" y="6437030"/>
                </a:cubicBezTo>
                <a:lnTo>
                  <a:pt x="5412294" y="6451907"/>
                </a:lnTo>
                <a:cubicBezTo>
                  <a:pt x="5412294" y="6452028"/>
                  <a:pt x="5412335" y="6452130"/>
                  <a:pt x="5412422" y="6452214"/>
                </a:cubicBezTo>
                <a:cubicBezTo>
                  <a:pt x="5412506" y="6452299"/>
                  <a:pt x="5412609" y="6452341"/>
                  <a:pt x="5412731" y="6452341"/>
                </a:cubicBezTo>
                <a:lnTo>
                  <a:pt x="5413971" y="6452341"/>
                </a:lnTo>
                <a:cubicBezTo>
                  <a:pt x="5414068" y="6452341"/>
                  <a:pt x="5414159" y="6452293"/>
                  <a:pt x="5414244" y="6452196"/>
                </a:cubicBezTo>
                <a:cubicBezTo>
                  <a:pt x="5414330" y="6452100"/>
                  <a:pt x="5414373" y="6452004"/>
                  <a:pt x="5414373" y="6451908"/>
                </a:cubicBezTo>
                <a:lnTo>
                  <a:pt x="5414373" y="6445588"/>
                </a:lnTo>
                <a:lnTo>
                  <a:pt x="5416050" y="6445588"/>
                </a:lnTo>
                <a:lnTo>
                  <a:pt x="5420099" y="6452052"/>
                </a:lnTo>
                <a:cubicBezTo>
                  <a:pt x="5420221" y="6452245"/>
                  <a:pt x="5420379" y="6452341"/>
                  <a:pt x="5420573" y="6452341"/>
                </a:cubicBezTo>
                <a:lnTo>
                  <a:pt x="5421741" y="6452341"/>
                </a:lnTo>
                <a:cubicBezTo>
                  <a:pt x="5421887" y="6452341"/>
                  <a:pt x="5422009" y="6452287"/>
                  <a:pt x="5422106" y="6452178"/>
                </a:cubicBezTo>
                <a:cubicBezTo>
                  <a:pt x="5422203" y="6452070"/>
                  <a:pt x="5422252" y="6451944"/>
                  <a:pt x="5422252" y="6451799"/>
                </a:cubicBezTo>
                <a:cubicBezTo>
                  <a:pt x="5422252" y="6451679"/>
                  <a:pt x="5422227" y="6451595"/>
                  <a:pt x="5422178" y="6451546"/>
                </a:cubicBezTo>
                <a:lnTo>
                  <a:pt x="5418349" y="6445480"/>
                </a:lnTo>
                <a:cubicBezTo>
                  <a:pt x="5419418" y="6445239"/>
                  <a:pt x="5420300" y="6444692"/>
                  <a:pt x="5420994" y="6443837"/>
                </a:cubicBezTo>
                <a:cubicBezTo>
                  <a:pt x="5421686" y="6442982"/>
                  <a:pt x="5422033" y="6441989"/>
                  <a:pt x="5422033" y="6440858"/>
                </a:cubicBezTo>
                <a:cubicBezTo>
                  <a:pt x="5422033" y="6440015"/>
                  <a:pt x="5421821" y="6439227"/>
                  <a:pt x="5421395" y="6438493"/>
                </a:cubicBezTo>
                <a:cubicBezTo>
                  <a:pt x="5420969" y="6437758"/>
                  <a:pt x="5420392" y="6437181"/>
                  <a:pt x="5419662" y="6436759"/>
                </a:cubicBezTo>
                <a:cubicBezTo>
                  <a:pt x="5418933" y="6436338"/>
                  <a:pt x="5418129" y="6436127"/>
                  <a:pt x="5417254" y="6436127"/>
                </a:cubicBezTo>
                <a:close/>
                <a:moveTo>
                  <a:pt x="5416853" y="6431866"/>
                </a:moveTo>
                <a:cubicBezTo>
                  <a:pt x="5419114" y="6431866"/>
                  <a:pt x="5421199" y="6432420"/>
                  <a:pt x="5423109" y="6433528"/>
                </a:cubicBezTo>
                <a:cubicBezTo>
                  <a:pt x="5425018" y="6434635"/>
                  <a:pt x="5426531" y="6436134"/>
                  <a:pt x="5427650" y="6438023"/>
                </a:cubicBezTo>
                <a:cubicBezTo>
                  <a:pt x="5428768" y="6439913"/>
                  <a:pt x="5429329" y="6441977"/>
                  <a:pt x="5429329" y="6444216"/>
                </a:cubicBezTo>
                <a:cubicBezTo>
                  <a:pt x="5429329" y="6446455"/>
                  <a:pt x="5428768" y="6448519"/>
                  <a:pt x="5427650" y="6450409"/>
                </a:cubicBezTo>
                <a:cubicBezTo>
                  <a:pt x="5426531" y="6452299"/>
                  <a:pt x="5425018" y="6453798"/>
                  <a:pt x="5423109" y="6454905"/>
                </a:cubicBezTo>
                <a:cubicBezTo>
                  <a:pt x="5421199" y="6456012"/>
                  <a:pt x="5419114" y="6456566"/>
                  <a:pt x="5416853" y="6456566"/>
                </a:cubicBezTo>
                <a:cubicBezTo>
                  <a:pt x="5414593" y="6456566"/>
                  <a:pt x="5412506" y="6456012"/>
                  <a:pt x="5410598" y="6454905"/>
                </a:cubicBezTo>
                <a:cubicBezTo>
                  <a:pt x="5408689" y="6453798"/>
                  <a:pt x="5407174" y="6452299"/>
                  <a:pt x="5406056" y="6450409"/>
                </a:cubicBezTo>
                <a:cubicBezTo>
                  <a:pt x="5404937" y="6448519"/>
                  <a:pt x="5404378" y="6446455"/>
                  <a:pt x="5404378" y="6444216"/>
                </a:cubicBezTo>
                <a:cubicBezTo>
                  <a:pt x="5404378" y="6441977"/>
                  <a:pt x="5404937" y="6439913"/>
                  <a:pt x="5406056" y="6438023"/>
                </a:cubicBezTo>
                <a:cubicBezTo>
                  <a:pt x="5407174" y="6436134"/>
                  <a:pt x="5408689" y="6434635"/>
                  <a:pt x="5410598" y="6433528"/>
                </a:cubicBezTo>
                <a:cubicBezTo>
                  <a:pt x="5412506" y="6432420"/>
                  <a:pt x="5414593" y="6431866"/>
                  <a:pt x="5416853" y="6431866"/>
                </a:cubicBezTo>
                <a:close/>
                <a:moveTo>
                  <a:pt x="5341955" y="6429628"/>
                </a:moveTo>
                <a:cubicBezTo>
                  <a:pt x="5333708" y="6429628"/>
                  <a:pt x="5326162" y="6431375"/>
                  <a:pt x="5319315" y="6434862"/>
                </a:cubicBezTo>
                <a:cubicBezTo>
                  <a:pt x="5312463" y="6438351"/>
                  <a:pt x="5307046" y="6443156"/>
                  <a:pt x="5303057" y="6449276"/>
                </a:cubicBezTo>
                <a:cubicBezTo>
                  <a:pt x="5299067" y="6455397"/>
                  <a:pt x="5297072" y="6462147"/>
                  <a:pt x="5297072" y="6469518"/>
                </a:cubicBezTo>
                <a:cubicBezTo>
                  <a:pt x="5297072" y="6474522"/>
                  <a:pt x="5298001" y="6479326"/>
                  <a:pt x="5299865" y="6483933"/>
                </a:cubicBezTo>
                <a:cubicBezTo>
                  <a:pt x="5301725" y="6488545"/>
                  <a:pt x="5304385" y="6492494"/>
                  <a:pt x="5307844" y="6495782"/>
                </a:cubicBezTo>
                <a:cubicBezTo>
                  <a:pt x="5302259" y="6500393"/>
                  <a:pt x="5297937" y="6505753"/>
                  <a:pt x="5294878" y="6511877"/>
                </a:cubicBezTo>
                <a:cubicBezTo>
                  <a:pt x="5291818" y="6517997"/>
                  <a:pt x="5290290" y="6524416"/>
                  <a:pt x="5290290" y="6531130"/>
                </a:cubicBezTo>
                <a:cubicBezTo>
                  <a:pt x="5290290" y="6539424"/>
                  <a:pt x="5292551" y="6547025"/>
                  <a:pt x="5297072" y="6553937"/>
                </a:cubicBezTo>
                <a:cubicBezTo>
                  <a:pt x="5301592" y="6560849"/>
                  <a:pt x="5307810" y="6566280"/>
                  <a:pt x="5315725" y="6570229"/>
                </a:cubicBezTo>
                <a:cubicBezTo>
                  <a:pt x="5323635" y="6574179"/>
                  <a:pt x="5332380" y="6576154"/>
                  <a:pt x="5341955" y="6576154"/>
                </a:cubicBezTo>
                <a:cubicBezTo>
                  <a:pt x="5351397" y="6576154"/>
                  <a:pt x="5360110" y="6574179"/>
                  <a:pt x="5368087" y="6570229"/>
                </a:cubicBezTo>
                <a:cubicBezTo>
                  <a:pt x="5376068" y="6566280"/>
                  <a:pt x="5382349" y="6560948"/>
                  <a:pt x="5386939" y="6554234"/>
                </a:cubicBezTo>
                <a:cubicBezTo>
                  <a:pt x="5391527" y="6547520"/>
                  <a:pt x="5393820" y="6540084"/>
                  <a:pt x="5393820" y="6531920"/>
                </a:cubicBezTo>
                <a:cubicBezTo>
                  <a:pt x="5393820" y="6525205"/>
                  <a:pt x="5392192" y="6518984"/>
                  <a:pt x="5388933" y="6513259"/>
                </a:cubicBezTo>
                <a:cubicBezTo>
                  <a:pt x="5385673" y="6507531"/>
                  <a:pt x="5380987" y="6502761"/>
                  <a:pt x="5374869" y="6498941"/>
                </a:cubicBezTo>
                <a:cubicBezTo>
                  <a:pt x="5382981" y="6489068"/>
                  <a:pt x="5387037" y="6479130"/>
                  <a:pt x="5387037" y="6469123"/>
                </a:cubicBezTo>
                <a:cubicBezTo>
                  <a:pt x="5387037" y="6461886"/>
                  <a:pt x="5385009" y="6455236"/>
                  <a:pt x="5380954" y="6449178"/>
                </a:cubicBezTo>
                <a:cubicBezTo>
                  <a:pt x="5376895" y="6443126"/>
                  <a:pt x="5371444" y="6438351"/>
                  <a:pt x="5364597" y="6434862"/>
                </a:cubicBezTo>
                <a:cubicBezTo>
                  <a:pt x="5357746" y="6431375"/>
                  <a:pt x="5350198" y="6429628"/>
                  <a:pt x="5341955" y="6429628"/>
                </a:cubicBezTo>
                <a:close/>
                <a:moveTo>
                  <a:pt x="5416853" y="6429627"/>
                </a:moveTo>
                <a:cubicBezTo>
                  <a:pt x="5414177" y="6429627"/>
                  <a:pt x="5411715" y="6430283"/>
                  <a:pt x="5409467" y="6431595"/>
                </a:cubicBezTo>
                <a:cubicBezTo>
                  <a:pt x="5407217" y="6432908"/>
                  <a:pt x="5405429" y="6434677"/>
                  <a:pt x="5404105" y="6436903"/>
                </a:cubicBezTo>
                <a:cubicBezTo>
                  <a:pt x="5402778" y="6439130"/>
                  <a:pt x="5402117" y="6441568"/>
                  <a:pt x="5402117" y="6444216"/>
                </a:cubicBezTo>
                <a:cubicBezTo>
                  <a:pt x="5402117" y="6446864"/>
                  <a:pt x="5402778" y="6449302"/>
                  <a:pt x="5404105" y="6451528"/>
                </a:cubicBezTo>
                <a:cubicBezTo>
                  <a:pt x="5405429" y="6453755"/>
                  <a:pt x="5407217" y="6455524"/>
                  <a:pt x="5409467" y="6456837"/>
                </a:cubicBezTo>
                <a:cubicBezTo>
                  <a:pt x="5411715" y="6458148"/>
                  <a:pt x="5414177" y="6458805"/>
                  <a:pt x="5416853" y="6458805"/>
                </a:cubicBezTo>
                <a:cubicBezTo>
                  <a:pt x="5419527" y="6458805"/>
                  <a:pt x="5421989" y="6458148"/>
                  <a:pt x="5424239" y="6456837"/>
                </a:cubicBezTo>
                <a:cubicBezTo>
                  <a:pt x="5426489" y="6455524"/>
                  <a:pt x="5428276" y="6453755"/>
                  <a:pt x="5429602" y="6451528"/>
                </a:cubicBezTo>
                <a:cubicBezTo>
                  <a:pt x="5430926" y="6449302"/>
                  <a:pt x="5431590" y="6446864"/>
                  <a:pt x="5431590" y="6444216"/>
                </a:cubicBezTo>
                <a:cubicBezTo>
                  <a:pt x="5431590" y="6441568"/>
                  <a:pt x="5430926" y="6439130"/>
                  <a:pt x="5429602" y="6436903"/>
                </a:cubicBezTo>
                <a:cubicBezTo>
                  <a:pt x="5428276" y="6434677"/>
                  <a:pt x="5426489" y="6432908"/>
                  <a:pt x="5424239" y="6431595"/>
                </a:cubicBezTo>
                <a:cubicBezTo>
                  <a:pt x="5421989" y="6430283"/>
                  <a:pt x="5419527" y="6429627"/>
                  <a:pt x="5416853" y="6429627"/>
                </a:cubicBezTo>
                <a:close/>
                <a:moveTo>
                  <a:pt x="5027180" y="6417384"/>
                </a:moveTo>
                <a:cubicBezTo>
                  <a:pt x="5025983" y="6417384"/>
                  <a:pt x="5024986" y="6417779"/>
                  <a:pt x="5024188" y="6418571"/>
                </a:cubicBezTo>
                <a:cubicBezTo>
                  <a:pt x="5023390" y="6419359"/>
                  <a:pt x="5022991" y="6420346"/>
                  <a:pt x="5022991" y="6421533"/>
                </a:cubicBezTo>
                <a:lnTo>
                  <a:pt x="5022991" y="6443056"/>
                </a:lnTo>
                <a:cubicBezTo>
                  <a:pt x="5022991" y="6444242"/>
                  <a:pt x="5023390" y="6445230"/>
                  <a:pt x="5024188" y="6446018"/>
                </a:cubicBezTo>
                <a:cubicBezTo>
                  <a:pt x="5024986" y="6446808"/>
                  <a:pt x="5025983" y="6447204"/>
                  <a:pt x="5027180" y="6447204"/>
                </a:cubicBezTo>
                <a:lnTo>
                  <a:pt x="5040743" y="6447204"/>
                </a:lnTo>
                <a:cubicBezTo>
                  <a:pt x="5041942" y="6447204"/>
                  <a:pt x="5042939" y="6446808"/>
                  <a:pt x="5043735" y="6446018"/>
                </a:cubicBezTo>
                <a:cubicBezTo>
                  <a:pt x="5044535" y="6445230"/>
                  <a:pt x="5044934" y="6444242"/>
                  <a:pt x="5044934" y="6443056"/>
                </a:cubicBezTo>
                <a:lnTo>
                  <a:pt x="5044934" y="6421533"/>
                </a:lnTo>
                <a:cubicBezTo>
                  <a:pt x="5044934" y="6420346"/>
                  <a:pt x="5044535" y="6419359"/>
                  <a:pt x="5043735" y="6418571"/>
                </a:cubicBezTo>
                <a:cubicBezTo>
                  <a:pt x="5042939" y="6417779"/>
                  <a:pt x="5041942" y="6417384"/>
                  <a:pt x="5040743" y="6417384"/>
                </a:cubicBezTo>
                <a:close/>
                <a:moveTo>
                  <a:pt x="4956563" y="6417384"/>
                </a:moveTo>
                <a:cubicBezTo>
                  <a:pt x="4955366" y="6417384"/>
                  <a:pt x="4954369" y="6417779"/>
                  <a:pt x="4953571" y="6418571"/>
                </a:cubicBezTo>
                <a:cubicBezTo>
                  <a:pt x="4952773" y="6419359"/>
                  <a:pt x="4952374" y="6420346"/>
                  <a:pt x="4952374" y="6421533"/>
                </a:cubicBezTo>
                <a:lnTo>
                  <a:pt x="4952374" y="6443056"/>
                </a:lnTo>
                <a:cubicBezTo>
                  <a:pt x="4952374" y="6444242"/>
                  <a:pt x="4952773" y="6445230"/>
                  <a:pt x="4953571" y="6446018"/>
                </a:cubicBezTo>
                <a:cubicBezTo>
                  <a:pt x="4954369" y="6446808"/>
                  <a:pt x="4955366" y="6447204"/>
                  <a:pt x="4956563" y="6447204"/>
                </a:cubicBezTo>
                <a:lnTo>
                  <a:pt x="4970126" y="6447204"/>
                </a:lnTo>
                <a:cubicBezTo>
                  <a:pt x="4971325" y="6447204"/>
                  <a:pt x="4972322" y="6446808"/>
                  <a:pt x="4973118" y="6446018"/>
                </a:cubicBezTo>
                <a:cubicBezTo>
                  <a:pt x="4973918" y="6445230"/>
                  <a:pt x="4974317" y="6444242"/>
                  <a:pt x="4974317" y="6443056"/>
                </a:cubicBezTo>
                <a:lnTo>
                  <a:pt x="4974317" y="6421533"/>
                </a:lnTo>
                <a:cubicBezTo>
                  <a:pt x="4974317" y="6420346"/>
                  <a:pt x="4973918" y="6419359"/>
                  <a:pt x="4973118" y="6418571"/>
                </a:cubicBezTo>
                <a:cubicBezTo>
                  <a:pt x="4972322" y="6417779"/>
                  <a:pt x="4971325" y="6417384"/>
                  <a:pt x="4970126" y="641738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259F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C2553801-39E3-F647-A2E9-8681AF56F7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7029" y="6417384"/>
            <a:ext cx="501396" cy="158335"/>
          </a:xfrm>
          <a:prstGeom prst="rect">
            <a:avLst/>
          </a:prstGeom>
        </p:spPr>
      </p:pic>
      <p:sp>
        <p:nvSpPr>
          <p:cNvPr id="6" name="Pladsholder til titel 1">
            <a:extLst>
              <a:ext uri="{FF2B5EF4-FFF2-40B4-BE49-F238E27FC236}">
                <a16:creationId xmlns:a16="http://schemas.microsoft.com/office/drawing/2014/main" id="{BCE47E65-48B4-4F4F-98E4-1DACB4BD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98501"/>
            <a:ext cx="4782160" cy="3530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1400" cap="all" spc="15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26B1447-CE58-1A4F-88AA-A7B4963225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265" y="1201783"/>
            <a:ext cx="4782160" cy="45529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 i="0">
                <a:solidFill>
                  <a:srgbClr val="64D9A4"/>
                </a:solidFill>
                <a:latin typeface="Miriam Libre" pitchFamily="2" charset="-79"/>
                <a:cs typeface="Miriam Libre" pitchFamily="2" charset="-79"/>
              </a:defRPr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4122713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451" y="759758"/>
            <a:ext cx="10869104" cy="24675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/>
              <a:t>Klik for at redigere</a:t>
            </a:r>
            <a:br>
              <a:rPr lang="da-DK"/>
            </a:br>
            <a:r>
              <a:rPr lang="da-DK"/>
              <a:t>Klik for at redigere</a:t>
            </a:r>
            <a:br>
              <a:rPr lang="da-DK"/>
            </a:br>
            <a:r>
              <a:rPr lang="da-DK"/>
              <a:t>Klik for at redigere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3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ackground">
    <p:bg>
      <p:bgPr>
        <a:solidFill>
          <a:srgbClr val="5F2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939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65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21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06F266D-B6CB-5347-930C-051D761CC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452" y="2324746"/>
            <a:ext cx="5281998" cy="3957923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451" y="647930"/>
            <a:ext cx="1086910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/>
              <a:t>Klik for at redigere</a:t>
            </a:r>
            <a:endParaRPr lang="en-US"/>
          </a:p>
        </p:txBody>
      </p:sp>
      <p:sp>
        <p:nvSpPr>
          <p:cNvPr id="4" name="Pladsholder til tekst 9">
            <a:extLst>
              <a:ext uri="{FF2B5EF4-FFF2-40B4-BE49-F238E27FC236}">
                <a16:creationId xmlns:a16="http://schemas.microsoft.com/office/drawing/2014/main" id="{A10B9E66-5C12-3D43-A413-B9369FD983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7557" y="2322604"/>
            <a:ext cx="5281998" cy="3957923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77955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">
    <p:bg>
      <p:bgPr>
        <a:solidFill>
          <a:srgbClr val="5F2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06F266D-B6CB-5347-930C-051D761CC4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0452" y="2324746"/>
            <a:ext cx="4782160" cy="395792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9" name="Pladsholder til billede 58">
            <a:extLst>
              <a:ext uri="{FF2B5EF4-FFF2-40B4-BE49-F238E27FC236}">
                <a16:creationId xmlns:a16="http://schemas.microsoft.com/office/drawing/2014/main" id="{35044E41-8D37-A649-BC2C-373897D1BA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5326597 w 6096000"/>
              <a:gd name="connsiteY0" fmla="*/ 6506840 h 6858000"/>
              <a:gd name="connsiteX1" fmla="*/ 5333776 w 6096000"/>
              <a:gd name="connsiteY1" fmla="*/ 6508420 h 6858000"/>
              <a:gd name="connsiteX2" fmla="*/ 5354224 w 6096000"/>
              <a:gd name="connsiteY2" fmla="*/ 6513652 h 6858000"/>
              <a:gd name="connsiteX3" fmla="*/ 5365393 w 6096000"/>
              <a:gd name="connsiteY3" fmla="*/ 6519971 h 6858000"/>
              <a:gd name="connsiteX4" fmla="*/ 5369683 w 6096000"/>
              <a:gd name="connsiteY4" fmla="*/ 6530932 h 6858000"/>
              <a:gd name="connsiteX5" fmla="*/ 5361704 w 6096000"/>
              <a:gd name="connsiteY5" fmla="*/ 6547915 h 6858000"/>
              <a:gd name="connsiteX6" fmla="*/ 5341955 w 6096000"/>
              <a:gd name="connsiteY6" fmla="*/ 6554827 h 6858000"/>
              <a:gd name="connsiteX7" fmla="*/ 5322207 w 6096000"/>
              <a:gd name="connsiteY7" fmla="*/ 6547915 h 6858000"/>
              <a:gd name="connsiteX8" fmla="*/ 5314427 w 6096000"/>
              <a:gd name="connsiteY8" fmla="*/ 6530537 h 6858000"/>
              <a:gd name="connsiteX9" fmla="*/ 5317719 w 6096000"/>
              <a:gd name="connsiteY9" fmla="*/ 6517009 h 6858000"/>
              <a:gd name="connsiteX10" fmla="*/ 5326597 w 6096000"/>
              <a:gd name="connsiteY10" fmla="*/ 6506840 h 6858000"/>
              <a:gd name="connsiteX11" fmla="*/ 5009227 w 6096000"/>
              <a:gd name="connsiteY11" fmla="*/ 6460434 h 6858000"/>
              <a:gd name="connsiteX12" fmla="*/ 5006235 w 6096000"/>
              <a:gd name="connsiteY12" fmla="*/ 6461619 h 6858000"/>
              <a:gd name="connsiteX13" fmla="*/ 5005038 w 6096000"/>
              <a:gd name="connsiteY13" fmla="*/ 6464581 h 6858000"/>
              <a:gd name="connsiteX14" fmla="*/ 5005038 w 6096000"/>
              <a:gd name="connsiteY14" fmla="*/ 6478404 h 6858000"/>
              <a:gd name="connsiteX15" fmla="*/ 5006235 w 6096000"/>
              <a:gd name="connsiteY15" fmla="*/ 6481366 h 6858000"/>
              <a:gd name="connsiteX16" fmla="*/ 5009227 w 6096000"/>
              <a:gd name="connsiteY16" fmla="*/ 6482549 h 6858000"/>
              <a:gd name="connsiteX17" fmla="*/ 5022991 w 6096000"/>
              <a:gd name="connsiteY17" fmla="*/ 6482549 h 6858000"/>
              <a:gd name="connsiteX18" fmla="*/ 5022991 w 6096000"/>
              <a:gd name="connsiteY18" fmla="*/ 6539224 h 6858000"/>
              <a:gd name="connsiteX19" fmla="*/ 5032665 w 6096000"/>
              <a:gd name="connsiteY19" fmla="*/ 6564108 h 6858000"/>
              <a:gd name="connsiteX20" fmla="*/ 5057900 w 6096000"/>
              <a:gd name="connsiteY20" fmla="*/ 6573587 h 6858000"/>
              <a:gd name="connsiteX21" fmla="*/ 5080641 w 6096000"/>
              <a:gd name="connsiteY21" fmla="*/ 6573587 h 6858000"/>
              <a:gd name="connsiteX22" fmla="*/ 5083633 w 6096000"/>
              <a:gd name="connsiteY22" fmla="*/ 6572400 h 6858000"/>
              <a:gd name="connsiteX23" fmla="*/ 5084830 w 6096000"/>
              <a:gd name="connsiteY23" fmla="*/ 6569438 h 6858000"/>
              <a:gd name="connsiteX24" fmla="*/ 5084830 w 6096000"/>
              <a:gd name="connsiteY24" fmla="*/ 6555615 h 6858000"/>
              <a:gd name="connsiteX25" fmla="*/ 5083633 w 6096000"/>
              <a:gd name="connsiteY25" fmla="*/ 6552653 h 6858000"/>
              <a:gd name="connsiteX26" fmla="*/ 5080641 w 6096000"/>
              <a:gd name="connsiteY26" fmla="*/ 6551470 h 6858000"/>
              <a:gd name="connsiteX27" fmla="*/ 5059695 w 6096000"/>
              <a:gd name="connsiteY27" fmla="*/ 6551272 h 6858000"/>
              <a:gd name="connsiteX28" fmla="*/ 5050419 w 6096000"/>
              <a:gd name="connsiteY28" fmla="*/ 6547716 h 6858000"/>
              <a:gd name="connsiteX29" fmla="*/ 5046929 w 6096000"/>
              <a:gd name="connsiteY29" fmla="*/ 6538237 h 6858000"/>
              <a:gd name="connsiteX30" fmla="*/ 5046929 w 6096000"/>
              <a:gd name="connsiteY30" fmla="*/ 6482749 h 6858000"/>
              <a:gd name="connsiteX31" fmla="*/ 5080641 w 6096000"/>
              <a:gd name="connsiteY31" fmla="*/ 6482749 h 6858000"/>
              <a:gd name="connsiteX32" fmla="*/ 5083633 w 6096000"/>
              <a:gd name="connsiteY32" fmla="*/ 6481562 h 6858000"/>
              <a:gd name="connsiteX33" fmla="*/ 5084830 w 6096000"/>
              <a:gd name="connsiteY33" fmla="*/ 6478600 h 6858000"/>
              <a:gd name="connsiteX34" fmla="*/ 5084830 w 6096000"/>
              <a:gd name="connsiteY34" fmla="*/ 6464581 h 6858000"/>
              <a:gd name="connsiteX35" fmla="*/ 5083633 w 6096000"/>
              <a:gd name="connsiteY35" fmla="*/ 6461619 h 6858000"/>
              <a:gd name="connsiteX36" fmla="*/ 5080641 w 6096000"/>
              <a:gd name="connsiteY36" fmla="*/ 6460434 h 6858000"/>
              <a:gd name="connsiteX37" fmla="*/ 4935219 w 6096000"/>
              <a:gd name="connsiteY37" fmla="*/ 6460434 h 6858000"/>
              <a:gd name="connsiteX38" fmla="*/ 4932227 w 6096000"/>
              <a:gd name="connsiteY38" fmla="*/ 6461617 h 6858000"/>
              <a:gd name="connsiteX39" fmla="*/ 4931030 w 6096000"/>
              <a:gd name="connsiteY39" fmla="*/ 6464579 h 6858000"/>
              <a:gd name="connsiteX40" fmla="*/ 4931030 w 6096000"/>
              <a:gd name="connsiteY40" fmla="*/ 6478799 h 6858000"/>
              <a:gd name="connsiteX41" fmla="*/ 4932227 w 6096000"/>
              <a:gd name="connsiteY41" fmla="*/ 6481761 h 6858000"/>
              <a:gd name="connsiteX42" fmla="*/ 4935219 w 6096000"/>
              <a:gd name="connsiteY42" fmla="*/ 6482944 h 6858000"/>
              <a:gd name="connsiteX43" fmla="*/ 4951377 w 6096000"/>
              <a:gd name="connsiteY43" fmla="*/ 6482944 h 6858000"/>
              <a:gd name="connsiteX44" fmla="*/ 4951377 w 6096000"/>
              <a:gd name="connsiteY44" fmla="*/ 6563713 h 6858000"/>
              <a:gd name="connsiteX45" fmla="*/ 4954270 w 6096000"/>
              <a:gd name="connsiteY45" fmla="*/ 6570722 h 6858000"/>
              <a:gd name="connsiteX46" fmla="*/ 4961351 w 6096000"/>
              <a:gd name="connsiteY46" fmla="*/ 6573587 h 6858000"/>
              <a:gd name="connsiteX47" fmla="*/ 4991472 w 6096000"/>
              <a:gd name="connsiteY47" fmla="*/ 6573587 h 6858000"/>
              <a:gd name="connsiteX48" fmla="*/ 4994464 w 6096000"/>
              <a:gd name="connsiteY48" fmla="*/ 6572400 h 6858000"/>
              <a:gd name="connsiteX49" fmla="*/ 4995661 w 6096000"/>
              <a:gd name="connsiteY49" fmla="*/ 6569438 h 6858000"/>
              <a:gd name="connsiteX50" fmla="*/ 4995661 w 6096000"/>
              <a:gd name="connsiteY50" fmla="*/ 6555222 h 6858000"/>
              <a:gd name="connsiteX51" fmla="*/ 4994464 w 6096000"/>
              <a:gd name="connsiteY51" fmla="*/ 6552259 h 6858000"/>
              <a:gd name="connsiteX52" fmla="*/ 4991472 w 6096000"/>
              <a:gd name="connsiteY52" fmla="*/ 6551073 h 6858000"/>
              <a:gd name="connsiteX53" fmla="*/ 4975314 w 6096000"/>
              <a:gd name="connsiteY53" fmla="*/ 6551073 h 6858000"/>
              <a:gd name="connsiteX54" fmla="*/ 4975314 w 6096000"/>
              <a:gd name="connsiteY54" fmla="*/ 6470308 h 6858000"/>
              <a:gd name="connsiteX55" fmla="*/ 4972423 w 6096000"/>
              <a:gd name="connsiteY55" fmla="*/ 6463296 h 6858000"/>
              <a:gd name="connsiteX56" fmla="*/ 4965340 w 6096000"/>
              <a:gd name="connsiteY56" fmla="*/ 6460434 h 6858000"/>
              <a:gd name="connsiteX57" fmla="*/ 5164620 w 6096000"/>
              <a:gd name="connsiteY57" fmla="*/ 6457866 h 6858000"/>
              <a:gd name="connsiteX58" fmla="*/ 5147964 w 6096000"/>
              <a:gd name="connsiteY58" fmla="*/ 6462113 h 6858000"/>
              <a:gd name="connsiteX59" fmla="*/ 5134299 w 6096000"/>
              <a:gd name="connsiteY59" fmla="*/ 6474851 h 6858000"/>
              <a:gd name="connsiteX60" fmla="*/ 5134299 w 6096000"/>
              <a:gd name="connsiteY60" fmla="*/ 6464580 h 6858000"/>
              <a:gd name="connsiteX61" fmla="*/ 5133102 w 6096000"/>
              <a:gd name="connsiteY61" fmla="*/ 6461618 h 6858000"/>
              <a:gd name="connsiteX62" fmla="*/ 5130110 w 6096000"/>
              <a:gd name="connsiteY62" fmla="*/ 6460435 h 6858000"/>
              <a:gd name="connsiteX63" fmla="*/ 5114551 w 6096000"/>
              <a:gd name="connsiteY63" fmla="*/ 6460435 h 6858000"/>
              <a:gd name="connsiteX64" fmla="*/ 5111558 w 6096000"/>
              <a:gd name="connsiteY64" fmla="*/ 6461618 h 6858000"/>
              <a:gd name="connsiteX65" fmla="*/ 5110360 w 6096000"/>
              <a:gd name="connsiteY65" fmla="*/ 6464580 h 6858000"/>
              <a:gd name="connsiteX66" fmla="*/ 5110360 w 6096000"/>
              <a:gd name="connsiteY66" fmla="*/ 6569439 h 6858000"/>
              <a:gd name="connsiteX67" fmla="*/ 5111558 w 6096000"/>
              <a:gd name="connsiteY67" fmla="*/ 6572401 h 6858000"/>
              <a:gd name="connsiteX68" fmla="*/ 5114551 w 6096000"/>
              <a:gd name="connsiteY68" fmla="*/ 6573588 h 6858000"/>
              <a:gd name="connsiteX69" fmla="*/ 5130110 w 6096000"/>
              <a:gd name="connsiteY69" fmla="*/ 6573588 h 6858000"/>
              <a:gd name="connsiteX70" fmla="*/ 5133102 w 6096000"/>
              <a:gd name="connsiteY70" fmla="*/ 6572401 h 6858000"/>
              <a:gd name="connsiteX71" fmla="*/ 5134299 w 6096000"/>
              <a:gd name="connsiteY71" fmla="*/ 6569439 h 6858000"/>
              <a:gd name="connsiteX72" fmla="*/ 5134299 w 6096000"/>
              <a:gd name="connsiteY72" fmla="*/ 6509012 h 6858000"/>
              <a:gd name="connsiteX73" fmla="*/ 5141180 w 6096000"/>
              <a:gd name="connsiteY73" fmla="*/ 6488179 h 6858000"/>
              <a:gd name="connsiteX74" fmla="*/ 5159831 w 6096000"/>
              <a:gd name="connsiteY74" fmla="*/ 6480576 h 6858000"/>
              <a:gd name="connsiteX75" fmla="*/ 5173597 w 6096000"/>
              <a:gd name="connsiteY75" fmla="*/ 6486204 h 6858000"/>
              <a:gd name="connsiteX76" fmla="*/ 5178384 w 6096000"/>
              <a:gd name="connsiteY76" fmla="*/ 6502298 h 6858000"/>
              <a:gd name="connsiteX77" fmla="*/ 5178384 w 6096000"/>
              <a:gd name="connsiteY77" fmla="*/ 6569439 h 6858000"/>
              <a:gd name="connsiteX78" fmla="*/ 5179581 w 6096000"/>
              <a:gd name="connsiteY78" fmla="*/ 6572401 h 6858000"/>
              <a:gd name="connsiteX79" fmla="*/ 5182573 w 6096000"/>
              <a:gd name="connsiteY79" fmla="*/ 6573588 h 6858000"/>
              <a:gd name="connsiteX80" fmla="*/ 5198131 w 6096000"/>
              <a:gd name="connsiteY80" fmla="*/ 6573588 h 6858000"/>
              <a:gd name="connsiteX81" fmla="*/ 5201125 w 6096000"/>
              <a:gd name="connsiteY81" fmla="*/ 6572401 h 6858000"/>
              <a:gd name="connsiteX82" fmla="*/ 5202322 w 6096000"/>
              <a:gd name="connsiteY82" fmla="*/ 6569439 h 6858000"/>
              <a:gd name="connsiteX83" fmla="*/ 5202322 w 6096000"/>
              <a:gd name="connsiteY83" fmla="*/ 6509012 h 6858000"/>
              <a:gd name="connsiteX84" fmla="*/ 5209203 w 6096000"/>
              <a:gd name="connsiteY84" fmla="*/ 6488179 h 6858000"/>
              <a:gd name="connsiteX85" fmla="*/ 5227855 w 6096000"/>
              <a:gd name="connsiteY85" fmla="*/ 6480576 h 6858000"/>
              <a:gd name="connsiteX86" fmla="*/ 5241617 w 6096000"/>
              <a:gd name="connsiteY86" fmla="*/ 6486204 h 6858000"/>
              <a:gd name="connsiteX87" fmla="*/ 5246407 w 6096000"/>
              <a:gd name="connsiteY87" fmla="*/ 6502298 h 6858000"/>
              <a:gd name="connsiteX88" fmla="*/ 5246407 w 6096000"/>
              <a:gd name="connsiteY88" fmla="*/ 6569439 h 6858000"/>
              <a:gd name="connsiteX89" fmla="*/ 5247602 w 6096000"/>
              <a:gd name="connsiteY89" fmla="*/ 6572401 h 6858000"/>
              <a:gd name="connsiteX90" fmla="*/ 5250594 w 6096000"/>
              <a:gd name="connsiteY90" fmla="*/ 6573588 h 6858000"/>
              <a:gd name="connsiteX91" fmla="*/ 5266155 w 6096000"/>
              <a:gd name="connsiteY91" fmla="*/ 6573588 h 6858000"/>
              <a:gd name="connsiteX92" fmla="*/ 5269147 w 6096000"/>
              <a:gd name="connsiteY92" fmla="*/ 6572401 h 6858000"/>
              <a:gd name="connsiteX93" fmla="*/ 5270344 w 6096000"/>
              <a:gd name="connsiteY93" fmla="*/ 6569439 h 6858000"/>
              <a:gd name="connsiteX94" fmla="*/ 5270344 w 6096000"/>
              <a:gd name="connsiteY94" fmla="*/ 6499336 h 6858000"/>
              <a:gd name="connsiteX95" fmla="*/ 5260171 w 6096000"/>
              <a:gd name="connsiteY95" fmla="*/ 6469222 h 6858000"/>
              <a:gd name="connsiteX96" fmla="*/ 5232641 w 6096000"/>
              <a:gd name="connsiteY96" fmla="*/ 6457866 h 6858000"/>
              <a:gd name="connsiteX97" fmla="*/ 5212495 w 6096000"/>
              <a:gd name="connsiteY97" fmla="*/ 6463100 h 6858000"/>
              <a:gd name="connsiteX98" fmla="*/ 5197534 w 6096000"/>
              <a:gd name="connsiteY98" fmla="*/ 6477613 h 6858000"/>
              <a:gd name="connsiteX99" fmla="*/ 5184068 w 6096000"/>
              <a:gd name="connsiteY99" fmla="*/ 6463002 h 6858000"/>
              <a:gd name="connsiteX100" fmla="*/ 5164620 w 6096000"/>
              <a:gd name="connsiteY100" fmla="*/ 6457866 h 6858000"/>
              <a:gd name="connsiteX101" fmla="*/ 5342155 w 6096000"/>
              <a:gd name="connsiteY101" fmla="*/ 6451153 h 6858000"/>
              <a:gd name="connsiteX102" fmla="*/ 5357116 w 6096000"/>
              <a:gd name="connsiteY102" fmla="*/ 6456484 h 6858000"/>
              <a:gd name="connsiteX103" fmla="*/ 5363100 w 6096000"/>
              <a:gd name="connsiteY103" fmla="*/ 6470308 h 6858000"/>
              <a:gd name="connsiteX104" fmla="*/ 5360807 w 6096000"/>
              <a:gd name="connsiteY104" fmla="*/ 6480971 h 6858000"/>
              <a:gd name="connsiteX105" fmla="*/ 5354722 w 6096000"/>
              <a:gd name="connsiteY105" fmla="*/ 6490845 h 6858000"/>
              <a:gd name="connsiteX106" fmla="*/ 5329589 w 6096000"/>
              <a:gd name="connsiteY106" fmla="*/ 6482846 h 6858000"/>
              <a:gd name="connsiteX107" fmla="*/ 5321209 w 6096000"/>
              <a:gd name="connsiteY107" fmla="*/ 6469320 h 6858000"/>
              <a:gd name="connsiteX108" fmla="*/ 5327194 w 6096000"/>
              <a:gd name="connsiteY108" fmla="*/ 6456287 h 6858000"/>
              <a:gd name="connsiteX109" fmla="*/ 5342155 w 6096000"/>
              <a:gd name="connsiteY109" fmla="*/ 6451153 h 6858000"/>
              <a:gd name="connsiteX110" fmla="*/ 5414373 w 6096000"/>
              <a:gd name="connsiteY110" fmla="*/ 6438077 h 6858000"/>
              <a:gd name="connsiteX111" fmla="*/ 5417109 w 6096000"/>
              <a:gd name="connsiteY111" fmla="*/ 6438077 h 6858000"/>
              <a:gd name="connsiteX112" fmla="*/ 5419152 w 6096000"/>
              <a:gd name="connsiteY112" fmla="*/ 6438872 h 6858000"/>
              <a:gd name="connsiteX113" fmla="*/ 5419953 w 6096000"/>
              <a:gd name="connsiteY113" fmla="*/ 6440894 h 6858000"/>
              <a:gd name="connsiteX114" fmla="*/ 5419152 w 6096000"/>
              <a:gd name="connsiteY114" fmla="*/ 6442880 h 6858000"/>
              <a:gd name="connsiteX115" fmla="*/ 5417109 w 6096000"/>
              <a:gd name="connsiteY115" fmla="*/ 6443674 h 6858000"/>
              <a:gd name="connsiteX116" fmla="*/ 5414373 w 6096000"/>
              <a:gd name="connsiteY116" fmla="*/ 6443674 h 6858000"/>
              <a:gd name="connsiteX117" fmla="*/ 5413205 w 6096000"/>
              <a:gd name="connsiteY117" fmla="*/ 6436127 h 6858000"/>
              <a:gd name="connsiteX118" fmla="*/ 5412567 w 6096000"/>
              <a:gd name="connsiteY118" fmla="*/ 6436398 h 6858000"/>
              <a:gd name="connsiteX119" fmla="*/ 5412294 w 6096000"/>
              <a:gd name="connsiteY119" fmla="*/ 6437030 h 6858000"/>
              <a:gd name="connsiteX120" fmla="*/ 5412294 w 6096000"/>
              <a:gd name="connsiteY120" fmla="*/ 6451907 h 6858000"/>
              <a:gd name="connsiteX121" fmla="*/ 5412422 w 6096000"/>
              <a:gd name="connsiteY121" fmla="*/ 6452214 h 6858000"/>
              <a:gd name="connsiteX122" fmla="*/ 5412731 w 6096000"/>
              <a:gd name="connsiteY122" fmla="*/ 6452341 h 6858000"/>
              <a:gd name="connsiteX123" fmla="*/ 5413971 w 6096000"/>
              <a:gd name="connsiteY123" fmla="*/ 6452341 h 6858000"/>
              <a:gd name="connsiteX124" fmla="*/ 5414244 w 6096000"/>
              <a:gd name="connsiteY124" fmla="*/ 6452196 h 6858000"/>
              <a:gd name="connsiteX125" fmla="*/ 5414373 w 6096000"/>
              <a:gd name="connsiteY125" fmla="*/ 6451908 h 6858000"/>
              <a:gd name="connsiteX126" fmla="*/ 5414373 w 6096000"/>
              <a:gd name="connsiteY126" fmla="*/ 6445588 h 6858000"/>
              <a:gd name="connsiteX127" fmla="*/ 5416050 w 6096000"/>
              <a:gd name="connsiteY127" fmla="*/ 6445588 h 6858000"/>
              <a:gd name="connsiteX128" fmla="*/ 5420099 w 6096000"/>
              <a:gd name="connsiteY128" fmla="*/ 6452052 h 6858000"/>
              <a:gd name="connsiteX129" fmla="*/ 5420573 w 6096000"/>
              <a:gd name="connsiteY129" fmla="*/ 6452341 h 6858000"/>
              <a:gd name="connsiteX130" fmla="*/ 5421741 w 6096000"/>
              <a:gd name="connsiteY130" fmla="*/ 6452341 h 6858000"/>
              <a:gd name="connsiteX131" fmla="*/ 5422106 w 6096000"/>
              <a:gd name="connsiteY131" fmla="*/ 6452178 h 6858000"/>
              <a:gd name="connsiteX132" fmla="*/ 5422252 w 6096000"/>
              <a:gd name="connsiteY132" fmla="*/ 6451799 h 6858000"/>
              <a:gd name="connsiteX133" fmla="*/ 5422178 w 6096000"/>
              <a:gd name="connsiteY133" fmla="*/ 6451546 h 6858000"/>
              <a:gd name="connsiteX134" fmla="*/ 5418349 w 6096000"/>
              <a:gd name="connsiteY134" fmla="*/ 6445480 h 6858000"/>
              <a:gd name="connsiteX135" fmla="*/ 5420994 w 6096000"/>
              <a:gd name="connsiteY135" fmla="*/ 6443837 h 6858000"/>
              <a:gd name="connsiteX136" fmla="*/ 5422033 w 6096000"/>
              <a:gd name="connsiteY136" fmla="*/ 6440858 h 6858000"/>
              <a:gd name="connsiteX137" fmla="*/ 5421395 w 6096000"/>
              <a:gd name="connsiteY137" fmla="*/ 6438493 h 6858000"/>
              <a:gd name="connsiteX138" fmla="*/ 5419662 w 6096000"/>
              <a:gd name="connsiteY138" fmla="*/ 6436759 h 6858000"/>
              <a:gd name="connsiteX139" fmla="*/ 5417254 w 6096000"/>
              <a:gd name="connsiteY139" fmla="*/ 6436127 h 6858000"/>
              <a:gd name="connsiteX140" fmla="*/ 5416853 w 6096000"/>
              <a:gd name="connsiteY140" fmla="*/ 6431866 h 6858000"/>
              <a:gd name="connsiteX141" fmla="*/ 5423109 w 6096000"/>
              <a:gd name="connsiteY141" fmla="*/ 6433528 h 6858000"/>
              <a:gd name="connsiteX142" fmla="*/ 5427650 w 6096000"/>
              <a:gd name="connsiteY142" fmla="*/ 6438023 h 6858000"/>
              <a:gd name="connsiteX143" fmla="*/ 5429329 w 6096000"/>
              <a:gd name="connsiteY143" fmla="*/ 6444216 h 6858000"/>
              <a:gd name="connsiteX144" fmla="*/ 5427650 w 6096000"/>
              <a:gd name="connsiteY144" fmla="*/ 6450409 h 6858000"/>
              <a:gd name="connsiteX145" fmla="*/ 5423109 w 6096000"/>
              <a:gd name="connsiteY145" fmla="*/ 6454905 h 6858000"/>
              <a:gd name="connsiteX146" fmla="*/ 5416853 w 6096000"/>
              <a:gd name="connsiteY146" fmla="*/ 6456566 h 6858000"/>
              <a:gd name="connsiteX147" fmla="*/ 5410598 w 6096000"/>
              <a:gd name="connsiteY147" fmla="*/ 6454905 h 6858000"/>
              <a:gd name="connsiteX148" fmla="*/ 5406056 w 6096000"/>
              <a:gd name="connsiteY148" fmla="*/ 6450409 h 6858000"/>
              <a:gd name="connsiteX149" fmla="*/ 5404378 w 6096000"/>
              <a:gd name="connsiteY149" fmla="*/ 6444216 h 6858000"/>
              <a:gd name="connsiteX150" fmla="*/ 5406056 w 6096000"/>
              <a:gd name="connsiteY150" fmla="*/ 6438023 h 6858000"/>
              <a:gd name="connsiteX151" fmla="*/ 5410598 w 6096000"/>
              <a:gd name="connsiteY151" fmla="*/ 6433528 h 6858000"/>
              <a:gd name="connsiteX152" fmla="*/ 5416853 w 6096000"/>
              <a:gd name="connsiteY152" fmla="*/ 6431866 h 6858000"/>
              <a:gd name="connsiteX153" fmla="*/ 5341955 w 6096000"/>
              <a:gd name="connsiteY153" fmla="*/ 6429628 h 6858000"/>
              <a:gd name="connsiteX154" fmla="*/ 5319315 w 6096000"/>
              <a:gd name="connsiteY154" fmla="*/ 6434862 h 6858000"/>
              <a:gd name="connsiteX155" fmla="*/ 5303057 w 6096000"/>
              <a:gd name="connsiteY155" fmla="*/ 6449276 h 6858000"/>
              <a:gd name="connsiteX156" fmla="*/ 5297072 w 6096000"/>
              <a:gd name="connsiteY156" fmla="*/ 6469518 h 6858000"/>
              <a:gd name="connsiteX157" fmla="*/ 5299865 w 6096000"/>
              <a:gd name="connsiteY157" fmla="*/ 6483933 h 6858000"/>
              <a:gd name="connsiteX158" fmla="*/ 5307844 w 6096000"/>
              <a:gd name="connsiteY158" fmla="*/ 6495782 h 6858000"/>
              <a:gd name="connsiteX159" fmla="*/ 5294878 w 6096000"/>
              <a:gd name="connsiteY159" fmla="*/ 6511877 h 6858000"/>
              <a:gd name="connsiteX160" fmla="*/ 5290290 w 6096000"/>
              <a:gd name="connsiteY160" fmla="*/ 6531130 h 6858000"/>
              <a:gd name="connsiteX161" fmla="*/ 5297072 w 6096000"/>
              <a:gd name="connsiteY161" fmla="*/ 6553937 h 6858000"/>
              <a:gd name="connsiteX162" fmla="*/ 5315725 w 6096000"/>
              <a:gd name="connsiteY162" fmla="*/ 6570229 h 6858000"/>
              <a:gd name="connsiteX163" fmla="*/ 5341955 w 6096000"/>
              <a:gd name="connsiteY163" fmla="*/ 6576154 h 6858000"/>
              <a:gd name="connsiteX164" fmla="*/ 5368087 w 6096000"/>
              <a:gd name="connsiteY164" fmla="*/ 6570229 h 6858000"/>
              <a:gd name="connsiteX165" fmla="*/ 5386939 w 6096000"/>
              <a:gd name="connsiteY165" fmla="*/ 6554234 h 6858000"/>
              <a:gd name="connsiteX166" fmla="*/ 5393820 w 6096000"/>
              <a:gd name="connsiteY166" fmla="*/ 6531920 h 6858000"/>
              <a:gd name="connsiteX167" fmla="*/ 5388933 w 6096000"/>
              <a:gd name="connsiteY167" fmla="*/ 6513259 h 6858000"/>
              <a:gd name="connsiteX168" fmla="*/ 5374869 w 6096000"/>
              <a:gd name="connsiteY168" fmla="*/ 6498941 h 6858000"/>
              <a:gd name="connsiteX169" fmla="*/ 5387037 w 6096000"/>
              <a:gd name="connsiteY169" fmla="*/ 6469123 h 6858000"/>
              <a:gd name="connsiteX170" fmla="*/ 5380954 w 6096000"/>
              <a:gd name="connsiteY170" fmla="*/ 6449178 h 6858000"/>
              <a:gd name="connsiteX171" fmla="*/ 5364597 w 6096000"/>
              <a:gd name="connsiteY171" fmla="*/ 6434862 h 6858000"/>
              <a:gd name="connsiteX172" fmla="*/ 5341955 w 6096000"/>
              <a:gd name="connsiteY172" fmla="*/ 6429628 h 6858000"/>
              <a:gd name="connsiteX173" fmla="*/ 5416853 w 6096000"/>
              <a:gd name="connsiteY173" fmla="*/ 6429627 h 6858000"/>
              <a:gd name="connsiteX174" fmla="*/ 5409467 w 6096000"/>
              <a:gd name="connsiteY174" fmla="*/ 6431595 h 6858000"/>
              <a:gd name="connsiteX175" fmla="*/ 5404105 w 6096000"/>
              <a:gd name="connsiteY175" fmla="*/ 6436903 h 6858000"/>
              <a:gd name="connsiteX176" fmla="*/ 5402117 w 6096000"/>
              <a:gd name="connsiteY176" fmla="*/ 6444216 h 6858000"/>
              <a:gd name="connsiteX177" fmla="*/ 5404105 w 6096000"/>
              <a:gd name="connsiteY177" fmla="*/ 6451528 h 6858000"/>
              <a:gd name="connsiteX178" fmla="*/ 5409467 w 6096000"/>
              <a:gd name="connsiteY178" fmla="*/ 6456837 h 6858000"/>
              <a:gd name="connsiteX179" fmla="*/ 5416853 w 6096000"/>
              <a:gd name="connsiteY179" fmla="*/ 6458805 h 6858000"/>
              <a:gd name="connsiteX180" fmla="*/ 5424239 w 6096000"/>
              <a:gd name="connsiteY180" fmla="*/ 6456837 h 6858000"/>
              <a:gd name="connsiteX181" fmla="*/ 5429602 w 6096000"/>
              <a:gd name="connsiteY181" fmla="*/ 6451528 h 6858000"/>
              <a:gd name="connsiteX182" fmla="*/ 5431590 w 6096000"/>
              <a:gd name="connsiteY182" fmla="*/ 6444216 h 6858000"/>
              <a:gd name="connsiteX183" fmla="*/ 5429602 w 6096000"/>
              <a:gd name="connsiteY183" fmla="*/ 6436903 h 6858000"/>
              <a:gd name="connsiteX184" fmla="*/ 5424239 w 6096000"/>
              <a:gd name="connsiteY184" fmla="*/ 6431595 h 6858000"/>
              <a:gd name="connsiteX185" fmla="*/ 5416853 w 6096000"/>
              <a:gd name="connsiteY185" fmla="*/ 6429627 h 6858000"/>
              <a:gd name="connsiteX186" fmla="*/ 5027180 w 6096000"/>
              <a:gd name="connsiteY186" fmla="*/ 6417384 h 6858000"/>
              <a:gd name="connsiteX187" fmla="*/ 5024188 w 6096000"/>
              <a:gd name="connsiteY187" fmla="*/ 6418571 h 6858000"/>
              <a:gd name="connsiteX188" fmla="*/ 5022991 w 6096000"/>
              <a:gd name="connsiteY188" fmla="*/ 6421533 h 6858000"/>
              <a:gd name="connsiteX189" fmla="*/ 5022991 w 6096000"/>
              <a:gd name="connsiteY189" fmla="*/ 6443056 h 6858000"/>
              <a:gd name="connsiteX190" fmla="*/ 5024188 w 6096000"/>
              <a:gd name="connsiteY190" fmla="*/ 6446018 h 6858000"/>
              <a:gd name="connsiteX191" fmla="*/ 5027180 w 6096000"/>
              <a:gd name="connsiteY191" fmla="*/ 6447204 h 6858000"/>
              <a:gd name="connsiteX192" fmla="*/ 5040743 w 6096000"/>
              <a:gd name="connsiteY192" fmla="*/ 6447204 h 6858000"/>
              <a:gd name="connsiteX193" fmla="*/ 5043735 w 6096000"/>
              <a:gd name="connsiteY193" fmla="*/ 6446018 h 6858000"/>
              <a:gd name="connsiteX194" fmla="*/ 5044934 w 6096000"/>
              <a:gd name="connsiteY194" fmla="*/ 6443056 h 6858000"/>
              <a:gd name="connsiteX195" fmla="*/ 5044934 w 6096000"/>
              <a:gd name="connsiteY195" fmla="*/ 6421533 h 6858000"/>
              <a:gd name="connsiteX196" fmla="*/ 5043735 w 6096000"/>
              <a:gd name="connsiteY196" fmla="*/ 6418571 h 6858000"/>
              <a:gd name="connsiteX197" fmla="*/ 5040743 w 6096000"/>
              <a:gd name="connsiteY197" fmla="*/ 6417384 h 6858000"/>
              <a:gd name="connsiteX198" fmla="*/ 4956563 w 6096000"/>
              <a:gd name="connsiteY198" fmla="*/ 6417384 h 6858000"/>
              <a:gd name="connsiteX199" fmla="*/ 4953571 w 6096000"/>
              <a:gd name="connsiteY199" fmla="*/ 6418571 h 6858000"/>
              <a:gd name="connsiteX200" fmla="*/ 4952374 w 6096000"/>
              <a:gd name="connsiteY200" fmla="*/ 6421533 h 6858000"/>
              <a:gd name="connsiteX201" fmla="*/ 4952374 w 6096000"/>
              <a:gd name="connsiteY201" fmla="*/ 6443056 h 6858000"/>
              <a:gd name="connsiteX202" fmla="*/ 4953571 w 6096000"/>
              <a:gd name="connsiteY202" fmla="*/ 6446018 h 6858000"/>
              <a:gd name="connsiteX203" fmla="*/ 4956563 w 6096000"/>
              <a:gd name="connsiteY203" fmla="*/ 6447204 h 6858000"/>
              <a:gd name="connsiteX204" fmla="*/ 4970126 w 6096000"/>
              <a:gd name="connsiteY204" fmla="*/ 6447204 h 6858000"/>
              <a:gd name="connsiteX205" fmla="*/ 4973118 w 6096000"/>
              <a:gd name="connsiteY205" fmla="*/ 6446018 h 6858000"/>
              <a:gd name="connsiteX206" fmla="*/ 4974317 w 6096000"/>
              <a:gd name="connsiteY206" fmla="*/ 6443056 h 6858000"/>
              <a:gd name="connsiteX207" fmla="*/ 4974317 w 6096000"/>
              <a:gd name="connsiteY207" fmla="*/ 6421533 h 6858000"/>
              <a:gd name="connsiteX208" fmla="*/ 4973118 w 6096000"/>
              <a:gd name="connsiteY208" fmla="*/ 6418571 h 6858000"/>
              <a:gd name="connsiteX209" fmla="*/ 4970126 w 6096000"/>
              <a:gd name="connsiteY209" fmla="*/ 6417384 h 6858000"/>
              <a:gd name="connsiteX210" fmla="*/ 0 w 6096000"/>
              <a:gd name="connsiteY210" fmla="*/ 0 h 6858000"/>
              <a:gd name="connsiteX211" fmla="*/ 6096000 w 6096000"/>
              <a:gd name="connsiteY211" fmla="*/ 0 h 6858000"/>
              <a:gd name="connsiteX212" fmla="*/ 6096000 w 6096000"/>
              <a:gd name="connsiteY212" fmla="*/ 6858000 h 6858000"/>
              <a:gd name="connsiteX213" fmla="*/ 0 w 6096000"/>
              <a:gd name="connsiteY2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6096000" h="6858000">
                <a:moveTo>
                  <a:pt x="5326597" y="6506840"/>
                </a:moveTo>
                <a:lnTo>
                  <a:pt x="5333776" y="6508420"/>
                </a:lnTo>
                <a:cubicBezTo>
                  <a:pt x="5342820" y="6510395"/>
                  <a:pt x="5349636" y="6512140"/>
                  <a:pt x="5354224" y="6513652"/>
                </a:cubicBezTo>
                <a:cubicBezTo>
                  <a:pt x="5358810" y="6515168"/>
                  <a:pt x="5362534" y="6517276"/>
                  <a:pt x="5365393" y="6519971"/>
                </a:cubicBezTo>
                <a:cubicBezTo>
                  <a:pt x="5368254" y="6522672"/>
                  <a:pt x="5369683" y="6526326"/>
                  <a:pt x="5369683" y="6530932"/>
                </a:cubicBezTo>
                <a:cubicBezTo>
                  <a:pt x="5369683" y="6537646"/>
                  <a:pt x="5367023" y="6543307"/>
                  <a:pt x="5361704" y="6547915"/>
                </a:cubicBezTo>
                <a:cubicBezTo>
                  <a:pt x="5356384" y="6552524"/>
                  <a:pt x="5349801" y="6554827"/>
                  <a:pt x="5341955" y="6554827"/>
                </a:cubicBezTo>
                <a:cubicBezTo>
                  <a:pt x="5333976" y="6554827"/>
                  <a:pt x="5327393" y="6552524"/>
                  <a:pt x="5322207" y="6547915"/>
                </a:cubicBezTo>
                <a:cubicBezTo>
                  <a:pt x="5317020" y="6543307"/>
                  <a:pt x="5314427" y="6537516"/>
                  <a:pt x="5314427" y="6530537"/>
                </a:cubicBezTo>
                <a:cubicBezTo>
                  <a:pt x="5314427" y="6525798"/>
                  <a:pt x="5315523" y="6521290"/>
                  <a:pt x="5317719" y="6517009"/>
                </a:cubicBezTo>
                <a:cubicBezTo>
                  <a:pt x="5319914" y="6512734"/>
                  <a:pt x="5322872" y="6509342"/>
                  <a:pt x="5326597" y="6506840"/>
                </a:cubicBezTo>
                <a:close/>
                <a:moveTo>
                  <a:pt x="5009227" y="6460434"/>
                </a:moveTo>
                <a:cubicBezTo>
                  <a:pt x="5008030" y="6460434"/>
                  <a:pt x="5007033" y="6460827"/>
                  <a:pt x="5006235" y="6461619"/>
                </a:cubicBezTo>
                <a:cubicBezTo>
                  <a:pt x="5005437" y="6462409"/>
                  <a:pt x="5005038" y="6463396"/>
                  <a:pt x="5005038" y="6464581"/>
                </a:cubicBezTo>
                <a:lnTo>
                  <a:pt x="5005038" y="6478404"/>
                </a:lnTo>
                <a:cubicBezTo>
                  <a:pt x="5005038" y="6479587"/>
                  <a:pt x="5005437" y="6480575"/>
                  <a:pt x="5006235" y="6481366"/>
                </a:cubicBezTo>
                <a:cubicBezTo>
                  <a:pt x="5007033" y="6482156"/>
                  <a:pt x="5008030" y="6482549"/>
                  <a:pt x="5009227" y="6482549"/>
                </a:cubicBezTo>
                <a:lnTo>
                  <a:pt x="5022991" y="6482549"/>
                </a:lnTo>
                <a:lnTo>
                  <a:pt x="5022991" y="6539224"/>
                </a:lnTo>
                <a:cubicBezTo>
                  <a:pt x="5022991" y="6549495"/>
                  <a:pt x="5026213" y="6557789"/>
                  <a:pt x="5032665" y="6564108"/>
                </a:cubicBezTo>
                <a:cubicBezTo>
                  <a:pt x="5039115" y="6570425"/>
                  <a:pt x="5047527" y="6573587"/>
                  <a:pt x="5057900" y="6573587"/>
                </a:cubicBezTo>
                <a:lnTo>
                  <a:pt x="5080641" y="6573587"/>
                </a:lnTo>
                <a:cubicBezTo>
                  <a:pt x="5081838" y="6573587"/>
                  <a:pt x="5082835" y="6573192"/>
                  <a:pt x="5083633" y="6572400"/>
                </a:cubicBezTo>
                <a:cubicBezTo>
                  <a:pt x="5084431" y="6571612"/>
                  <a:pt x="5084830" y="6570624"/>
                  <a:pt x="5084830" y="6569438"/>
                </a:cubicBezTo>
                <a:lnTo>
                  <a:pt x="5084830" y="6555615"/>
                </a:lnTo>
                <a:cubicBezTo>
                  <a:pt x="5084830" y="6554432"/>
                  <a:pt x="5084431" y="6553444"/>
                  <a:pt x="5083633" y="6552653"/>
                </a:cubicBezTo>
                <a:cubicBezTo>
                  <a:pt x="5082835" y="6551864"/>
                  <a:pt x="5081838" y="6551470"/>
                  <a:pt x="5080641" y="6551470"/>
                </a:cubicBezTo>
                <a:lnTo>
                  <a:pt x="5059695" y="6551272"/>
                </a:lnTo>
                <a:cubicBezTo>
                  <a:pt x="5055837" y="6551272"/>
                  <a:pt x="5052746" y="6550085"/>
                  <a:pt x="5050419" y="6547716"/>
                </a:cubicBezTo>
                <a:cubicBezTo>
                  <a:pt x="5048091" y="6545348"/>
                  <a:pt x="5046929" y="6542186"/>
                  <a:pt x="5046929" y="6538237"/>
                </a:cubicBezTo>
                <a:lnTo>
                  <a:pt x="5046929" y="6482749"/>
                </a:lnTo>
                <a:lnTo>
                  <a:pt x="5080641" y="6482749"/>
                </a:lnTo>
                <a:cubicBezTo>
                  <a:pt x="5081838" y="6482749"/>
                  <a:pt x="5082835" y="6482354"/>
                  <a:pt x="5083633" y="6481562"/>
                </a:cubicBezTo>
                <a:cubicBezTo>
                  <a:pt x="5084431" y="6480774"/>
                  <a:pt x="5084830" y="6479786"/>
                  <a:pt x="5084830" y="6478600"/>
                </a:cubicBezTo>
                <a:lnTo>
                  <a:pt x="5084830" y="6464581"/>
                </a:lnTo>
                <a:cubicBezTo>
                  <a:pt x="5084830" y="6463396"/>
                  <a:pt x="5084431" y="6462409"/>
                  <a:pt x="5083633" y="6461619"/>
                </a:cubicBezTo>
                <a:cubicBezTo>
                  <a:pt x="5082835" y="6460827"/>
                  <a:pt x="5081838" y="6460434"/>
                  <a:pt x="5080641" y="6460434"/>
                </a:cubicBezTo>
                <a:close/>
                <a:moveTo>
                  <a:pt x="4935219" y="6460434"/>
                </a:moveTo>
                <a:cubicBezTo>
                  <a:pt x="4934022" y="6460434"/>
                  <a:pt x="4933025" y="6460827"/>
                  <a:pt x="4932227" y="6461617"/>
                </a:cubicBezTo>
                <a:cubicBezTo>
                  <a:pt x="4931429" y="6462409"/>
                  <a:pt x="4931030" y="6463396"/>
                  <a:pt x="4931030" y="6464579"/>
                </a:cubicBezTo>
                <a:lnTo>
                  <a:pt x="4931030" y="6478799"/>
                </a:lnTo>
                <a:cubicBezTo>
                  <a:pt x="4931030" y="6479982"/>
                  <a:pt x="4931429" y="6480970"/>
                  <a:pt x="4932227" y="6481761"/>
                </a:cubicBezTo>
                <a:cubicBezTo>
                  <a:pt x="4933025" y="6482549"/>
                  <a:pt x="4934022" y="6482944"/>
                  <a:pt x="4935219" y="6482944"/>
                </a:cubicBezTo>
                <a:lnTo>
                  <a:pt x="4951377" y="6482944"/>
                </a:lnTo>
                <a:lnTo>
                  <a:pt x="4951377" y="6563713"/>
                </a:lnTo>
                <a:cubicBezTo>
                  <a:pt x="4951377" y="6566476"/>
                  <a:pt x="4952340" y="6568815"/>
                  <a:pt x="4954270" y="6570722"/>
                </a:cubicBezTo>
                <a:cubicBezTo>
                  <a:pt x="4956195" y="6572631"/>
                  <a:pt x="4958558" y="6573587"/>
                  <a:pt x="4961351" y="6573587"/>
                </a:cubicBezTo>
                <a:lnTo>
                  <a:pt x="4991472" y="6573587"/>
                </a:lnTo>
                <a:cubicBezTo>
                  <a:pt x="4992669" y="6573587"/>
                  <a:pt x="4993667" y="6573190"/>
                  <a:pt x="4994464" y="6572400"/>
                </a:cubicBezTo>
                <a:cubicBezTo>
                  <a:pt x="4995262" y="6571612"/>
                  <a:pt x="4995661" y="6570624"/>
                  <a:pt x="4995661" y="6569438"/>
                </a:cubicBezTo>
                <a:lnTo>
                  <a:pt x="4995661" y="6555222"/>
                </a:lnTo>
                <a:cubicBezTo>
                  <a:pt x="4995661" y="6554035"/>
                  <a:pt x="4995262" y="6553048"/>
                  <a:pt x="4994464" y="6552259"/>
                </a:cubicBezTo>
                <a:cubicBezTo>
                  <a:pt x="4993667" y="6551468"/>
                  <a:pt x="4992669" y="6551073"/>
                  <a:pt x="4991472" y="6551073"/>
                </a:cubicBezTo>
                <a:lnTo>
                  <a:pt x="4975314" y="6551073"/>
                </a:lnTo>
                <a:lnTo>
                  <a:pt x="4975314" y="6470308"/>
                </a:lnTo>
                <a:cubicBezTo>
                  <a:pt x="4975314" y="6467543"/>
                  <a:pt x="4974349" y="6465207"/>
                  <a:pt x="4972423" y="6463296"/>
                </a:cubicBezTo>
                <a:cubicBezTo>
                  <a:pt x="4970493" y="6461391"/>
                  <a:pt x="4968133" y="6460434"/>
                  <a:pt x="4965340" y="6460434"/>
                </a:cubicBezTo>
                <a:close/>
                <a:moveTo>
                  <a:pt x="5164620" y="6457866"/>
                </a:moveTo>
                <a:cubicBezTo>
                  <a:pt x="5158765" y="6457866"/>
                  <a:pt x="5153216" y="6459284"/>
                  <a:pt x="5147964" y="6462113"/>
                </a:cubicBezTo>
                <a:cubicBezTo>
                  <a:pt x="5142708" y="6464945"/>
                  <a:pt x="5138154" y="6469190"/>
                  <a:pt x="5134299" y="6474851"/>
                </a:cubicBezTo>
                <a:lnTo>
                  <a:pt x="5134299" y="6464580"/>
                </a:lnTo>
                <a:cubicBezTo>
                  <a:pt x="5134299" y="6463397"/>
                  <a:pt x="5133898" y="6462410"/>
                  <a:pt x="5133102" y="6461618"/>
                </a:cubicBezTo>
                <a:cubicBezTo>
                  <a:pt x="5132303" y="6460828"/>
                  <a:pt x="5131307" y="6460435"/>
                  <a:pt x="5130110" y="6460435"/>
                </a:cubicBezTo>
                <a:lnTo>
                  <a:pt x="5114551" y="6460435"/>
                </a:lnTo>
                <a:cubicBezTo>
                  <a:pt x="5113354" y="6460435"/>
                  <a:pt x="5112355" y="6460828"/>
                  <a:pt x="5111558" y="6461618"/>
                </a:cubicBezTo>
                <a:cubicBezTo>
                  <a:pt x="5110761" y="6462410"/>
                  <a:pt x="5110360" y="6463397"/>
                  <a:pt x="5110360" y="6464580"/>
                </a:cubicBezTo>
                <a:lnTo>
                  <a:pt x="5110360" y="6569439"/>
                </a:lnTo>
                <a:cubicBezTo>
                  <a:pt x="5110360" y="6570625"/>
                  <a:pt x="5110761" y="6571613"/>
                  <a:pt x="5111558" y="6572401"/>
                </a:cubicBezTo>
                <a:cubicBezTo>
                  <a:pt x="5112355" y="6573191"/>
                  <a:pt x="5113354" y="6573588"/>
                  <a:pt x="5114551" y="6573588"/>
                </a:cubicBezTo>
                <a:lnTo>
                  <a:pt x="5130110" y="6573588"/>
                </a:lnTo>
                <a:cubicBezTo>
                  <a:pt x="5131307" y="6573588"/>
                  <a:pt x="5132303" y="6573191"/>
                  <a:pt x="5133102" y="6572401"/>
                </a:cubicBezTo>
                <a:cubicBezTo>
                  <a:pt x="5133898" y="6571613"/>
                  <a:pt x="5134299" y="6570625"/>
                  <a:pt x="5134299" y="6569439"/>
                </a:cubicBezTo>
                <a:lnTo>
                  <a:pt x="5134299" y="6509012"/>
                </a:lnTo>
                <a:cubicBezTo>
                  <a:pt x="5134299" y="6500193"/>
                  <a:pt x="5136592" y="6493249"/>
                  <a:pt x="5141180" y="6488179"/>
                </a:cubicBezTo>
                <a:cubicBezTo>
                  <a:pt x="5145768" y="6483114"/>
                  <a:pt x="5151985" y="6480576"/>
                  <a:pt x="5159831" y="6480576"/>
                </a:cubicBezTo>
                <a:cubicBezTo>
                  <a:pt x="5165815" y="6480576"/>
                  <a:pt x="5170405" y="6482452"/>
                  <a:pt x="5173597" y="6486204"/>
                </a:cubicBezTo>
                <a:cubicBezTo>
                  <a:pt x="5176786" y="6489956"/>
                  <a:pt x="5178384" y="6495322"/>
                  <a:pt x="5178384" y="6502298"/>
                </a:cubicBezTo>
                <a:lnTo>
                  <a:pt x="5178384" y="6569439"/>
                </a:lnTo>
                <a:cubicBezTo>
                  <a:pt x="5178384" y="6570625"/>
                  <a:pt x="5178781" y="6571613"/>
                  <a:pt x="5179581" y="6572401"/>
                </a:cubicBezTo>
                <a:cubicBezTo>
                  <a:pt x="5180379" y="6573191"/>
                  <a:pt x="5181376" y="6573588"/>
                  <a:pt x="5182573" y="6573588"/>
                </a:cubicBezTo>
                <a:lnTo>
                  <a:pt x="5198131" y="6573588"/>
                </a:lnTo>
                <a:cubicBezTo>
                  <a:pt x="5199329" y="6573588"/>
                  <a:pt x="5200327" y="6573191"/>
                  <a:pt x="5201125" y="6572401"/>
                </a:cubicBezTo>
                <a:cubicBezTo>
                  <a:pt x="5201923" y="6571613"/>
                  <a:pt x="5202322" y="6570625"/>
                  <a:pt x="5202322" y="6569439"/>
                </a:cubicBezTo>
                <a:lnTo>
                  <a:pt x="5202322" y="6509012"/>
                </a:lnTo>
                <a:cubicBezTo>
                  <a:pt x="5202322" y="6500193"/>
                  <a:pt x="5204615" y="6493249"/>
                  <a:pt x="5209203" y="6488179"/>
                </a:cubicBezTo>
                <a:cubicBezTo>
                  <a:pt x="5213793" y="6483114"/>
                  <a:pt x="5220005" y="6480576"/>
                  <a:pt x="5227855" y="6480576"/>
                </a:cubicBezTo>
                <a:cubicBezTo>
                  <a:pt x="5233839" y="6480576"/>
                  <a:pt x="5238427" y="6482452"/>
                  <a:pt x="5241617" y="6486204"/>
                </a:cubicBezTo>
                <a:cubicBezTo>
                  <a:pt x="5244811" y="6489956"/>
                  <a:pt x="5246407" y="6495322"/>
                  <a:pt x="5246407" y="6502298"/>
                </a:cubicBezTo>
                <a:lnTo>
                  <a:pt x="5246407" y="6569439"/>
                </a:lnTo>
                <a:cubicBezTo>
                  <a:pt x="5246407" y="6570625"/>
                  <a:pt x="5246805" y="6571613"/>
                  <a:pt x="5247602" y="6572401"/>
                </a:cubicBezTo>
                <a:cubicBezTo>
                  <a:pt x="5248401" y="6573191"/>
                  <a:pt x="5249399" y="6573588"/>
                  <a:pt x="5250594" y="6573588"/>
                </a:cubicBezTo>
                <a:lnTo>
                  <a:pt x="5266155" y="6573588"/>
                </a:lnTo>
                <a:cubicBezTo>
                  <a:pt x="5267352" y="6573588"/>
                  <a:pt x="5268349" y="6573191"/>
                  <a:pt x="5269147" y="6572401"/>
                </a:cubicBezTo>
                <a:cubicBezTo>
                  <a:pt x="5269945" y="6571613"/>
                  <a:pt x="5270344" y="6570625"/>
                  <a:pt x="5270344" y="6569439"/>
                </a:cubicBezTo>
                <a:lnTo>
                  <a:pt x="5270344" y="6499336"/>
                </a:lnTo>
                <a:cubicBezTo>
                  <a:pt x="5270344" y="6486831"/>
                  <a:pt x="5266953" y="6476793"/>
                  <a:pt x="5260171" y="6469222"/>
                </a:cubicBezTo>
                <a:cubicBezTo>
                  <a:pt x="5253388" y="6461654"/>
                  <a:pt x="5244212" y="6457866"/>
                  <a:pt x="5232641" y="6457866"/>
                </a:cubicBezTo>
                <a:cubicBezTo>
                  <a:pt x="5225461" y="6457866"/>
                  <a:pt x="5218744" y="6459613"/>
                  <a:pt x="5212495" y="6463100"/>
                </a:cubicBezTo>
                <a:cubicBezTo>
                  <a:pt x="5206241" y="6466590"/>
                  <a:pt x="5201254" y="6471428"/>
                  <a:pt x="5197534" y="6477613"/>
                </a:cubicBezTo>
                <a:cubicBezTo>
                  <a:pt x="5194208" y="6471296"/>
                  <a:pt x="5189720" y="6466427"/>
                  <a:pt x="5184068" y="6463002"/>
                </a:cubicBezTo>
                <a:cubicBezTo>
                  <a:pt x="5178415" y="6459579"/>
                  <a:pt x="5171932" y="6457866"/>
                  <a:pt x="5164620" y="6457866"/>
                </a:cubicBezTo>
                <a:close/>
                <a:moveTo>
                  <a:pt x="5342155" y="6451153"/>
                </a:moveTo>
                <a:cubicBezTo>
                  <a:pt x="5348139" y="6451153"/>
                  <a:pt x="5353126" y="6452930"/>
                  <a:pt x="5357116" y="6456484"/>
                </a:cubicBezTo>
                <a:cubicBezTo>
                  <a:pt x="5361105" y="6460039"/>
                  <a:pt x="5363100" y="6464649"/>
                  <a:pt x="5363100" y="6470308"/>
                </a:cubicBezTo>
                <a:cubicBezTo>
                  <a:pt x="5363100" y="6473734"/>
                  <a:pt x="5362333" y="6477287"/>
                  <a:pt x="5360807" y="6480971"/>
                </a:cubicBezTo>
                <a:cubicBezTo>
                  <a:pt x="5359278" y="6484657"/>
                  <a:pt x="5357247" y="6487950"/>
                  <a:pt x="5354722" y="6490845"/>
                </a:cubicBezTo>
                <a:cubicBezTo>
                  <a:pt x="5343553" y="6488475"/>
                  <a:pt x="5335175" y="6485808"/>
                  <a:pt x="5329589" y="6482846"/>
                </a:cubicBezTo>
                <a:cubicBezTo>
                  <a:pt x="5324002" y="6479884"/>
                  <a:pt x="5321209" y="6475376"/>
                  <a:pt x="5321209" y="6469320"/>
                </a:cubicBezTo>
                <a:cubicBezTo>
                  <a:pt x="5321209" y="6464056"/>
                  <a:pt x="5323204" y="6459712"/>
                  <a:pt x="5327194" y="6456287"/>
                </a:cubicBezTo>
                <a:cubicBezTo>
                  <a:pt x="5331183" y="6452866"/>
                  <a:pt x="5336170" y="6451153"/>
                  <a:pt x="5342155" y="6451153"/>
                </a:cubicBezTo>
                <a:close/>
                <a:moveTo>
                  <a:pt x="5414373" y="6438077"/>
                </a:moveTo>
                <a:lnTo>
                  <a:pt x="5417109" y="6438077"/>
                </a:lnTo>
                <a:cubicBezTo>
                  <a:pt x="5417935" y="6438077"/>
                  <a:pt x="5418616" y="6438342"/>
                  <a:pt x="5419152" y="6438872"/>
                </a:cubicBezTo>
                <a:cubicBezTo>
                  <a:pt x="5419686" y="6439401"/>
                  <a:pt x="5419953" y="6440076"/>
                  <a:pt x="5419953" y="6440894"/>
                </a:cubicBezTo>
                <a:cubicBezTo>
                  <a:pt x="5419953" y="6441688"/>
                  <a:pt x="5419686" y="6442351"/>
                  <a:pt x="5419152" y="6442880"/>
                </a:cubicBezTo>
                <a:cubicBezTo>
                  <a:pt x="5418616" y="6443410"/>
                  <a:pt x="5417935" y="6443674"/>
                  <a:pt x="5417109" y="6443674"/>
                </a:cubicBezTo>
                <a:lnTo>
                  <a:pt x="5414373" y="6443674"/>
                </a:lnTo>
                <a:close/>
                <a:moveTo>
                  <a:pt x="5413205" y="6436127"/>
                </a:moveTo>
                <a:cubicBezTo>
                  <a:pt x="5412963" y="6436127"/>
                  <a:pt x="5412749" y="6436217"/>
                  <a:pt x="5412567" y="6436398"/>
                </a:cubicBezTo>
                <a:cubicBezTo>
                  <a:pt x="5412384" y="6436578"/>
                  <a:pt x="5412294" y="6436790"/>
                  <a:pt x="5412294" y="6437030"/>
                </a:cubicBezTo>
                <a:lnTo>
                  <a:pt x="5412294" y="6451907"/>
                </a:lnTo>
                <a:cubicBezTo>
                  <a:pt x="5412294" y="6452028"/>
                  <a:pt x="5412335" y="6452130"/>
                  <a:pt x="5412422" y="6452214"/>
                </a:cubicBezTo>
                <a:cubicBezTo>
                  <a:pt x="5412506" y="6452299"/>
                  <a:pt x="5412609" y="6452341"/>
                  <a:pt x="5412731" y="6452341"/>
                </a:cubicBezTo>
                <a:lnTo>
                  <a:pt x="5413971" y="6452341"/>
                </a:lnTo>
                <a:cubicBezTo>
                  <a:pt x="5414068" y="6452341"/>
                  <a:pt x="5414159" y="6452293"/>
                  <a:pt x="5414244" y="6452196"/>
                </a:cubicBezTo>
                <a:cubicBezTo>
                  <a:pt x="5414330" y="6452100"/>
                  <a:pt x="5414373" y="6452004"/>
                  <a:pt x="5414373" y="6451908"/>
                </a:cubicBezTo>
                <a:lnTo>
                  <a:pt x="5414373" y="6445588"/>
                </a:lnTo>
                <a:lnTo>
                  <a:pt x="5416050" y="6445588"/>
                </a:lnTo>
                <a:lnTo>
                  <a:pt x="5420099" y="6452052"/>
                </a:lnTo>
                <a:cubicBezTo>
                  <a:pt x="5420221" y="6452245"/>
                  <a:pt x="5420379" y="6452341"/>
                  <a:pt x="5420573" y="6452341"/>
                </a:cubicBezTo>
                <a:lnTo>
                  <a:pt x="5421741" y="6452341"/>
                </a:lnTo>
                <a:cubicBezTo>
                  <a:pt x="5421887" y="6452341"/>
                  <a:pt x="5422009" y="6452287"/>
                  <a:pt x="5422106" y="6452178"/>
                </a:cubicBezTo>
                <a:cubicBezTo>
                  <a:pt x="5422203" y="6452070"/>
                  <a:pt x="5422252" y="6451944"/>
                  <a:pt x="5422252" y="6451799"/>
                </a:cubicBezTo>
                <a:cubicBezTo>
                  <a:pt x="5422252" y="6451679"/>
                  <a:pt x="5422227" y="6451595"/>
                  <a:pt x="5422178" y="6451546"/>
                </a:cubicBezTo>
                <a:lnTo>
                  <a:pt x="5418349" y="6445480"/>
                </a:lnTo>
                <a:cubicBezTo>
                  <a:pt x="5419418" y="6445239"/>
                  <a:pt x="5420300" y="6444692"/>
                  <a:pt x="5420994" y="6443837"/>
                </a:cubicBezTo>
                <a:cubicBezTo>
                  <a:pt x="5421686" y="6442982"/>
                  <a:pt x="5422033" y="6441989"/>
                  <a:pt x="5422033" y="6440858"/>
                </a:cubicBezTo>
                <a:cubicBezTo>
                  <a:pt x="5422033" y="6440015"/>
                  <a:pt x="5421821" y="6439227"/>
                  <a:pt x="5421395" y="6438493"/>
                </a:cubicBezTo>
                <a:cubicBezTo>
                  <a:pt x="5420969" y="6437758"/>
                  <a:pt x="5420392" y="6437181"/>
                  <a:pt x="5419662" y="6436759"/>
                </a:cubicBezTo>
                <a:cubicBezTo>
                  <a:pt x="5418933" y="6436338"/>
                  <a:pt x="5418129" y="6436127"/>
                  <a:pt x="5417254" y="6436127"/>
                </a:cubicBezTo>
                <a:close/>
                <a:moveTo>
                  <a:pt x="5416853" y="6431866"/>
                </a:moveTo>
                <a:cubicBezTo>
                  <a:pt x="5419114" y="6431866"/>
                  <a:pt x="5421199" y="6432420"/>
                  <a:pt x="5423109" y="6433528"/>
                </a:cubicBezTo>
                <a:cubicBezTo>
                  <a:pt x="5425018" y="6434635"/>
                  <a:pt x="5426531" y="6436134"/>
                  <a:pt x="5427650" y="6438023"/>
                </a:cubicBezTo>
                <a:cubicBezTo>
                  <a:pt x="5428768" y="6439913"/>
                  <a:pt x="5429329" y="6441977"/>
                  <a:pt x="5429329" y="6444216"/>
                </a:cubicBezTo>
                <a:cubicBezTo>
                  <a:pt x="5429329" y="6446455"/>
                  <a:pt x="5428768" y="6448519"/>
                  <a:pt x="5427650" y="6450409"/>
                </a:cubicBezTo>
                <a:cubicBezTo>
                  <a:pt x="5426531" y="6452299"/>
                  <a:pt x="5425018" y="6453798"/>
                  <a:pt x="5423109" y="6454905"/>
                </a:cubicBezTo>
                <a:cubicBezTo>
                  <a:pt x="5421199" y="6456012"/>
                  <a:pt x="5419114" y="6456566"/>
                  <a:pt x="5416853" y="6456566"/>
                </a:cubicBezTo>
                <a:cubicBezTo>
                  <a:pt x="5414593" y="6456566"/>
                  <a:pt x="5412506" y="6456012"/>
                  <a:pt x="5410598" y="6454905"/>
                </a:cubicBezTo>
                <a:cubicBezTo>
                  <a:pt x="5408689" y="6453798"/>
                  <a:pt x="5407174" y="6452299"/>
                  <a:pt x="5406056" y="6450409"/>
                </a:cubicBezTo>
                <a:cubicBezTo>
                  <a:pt x="5404937" y="6448519"/>
                  <a:pt x="5404378" y="6446455"/>
                  <a:pt x="5404378" y="6444216"/>
                </a:cubicBezTo>
                <a:cubicBezTo>
                  <a:pt x="5404378" y="6441977"/>
                  <a:pt x="5404937" y="6439913"/>
                  <a:pt x="5406056" y="6438023"/>
                </a:cubicBezTo>
                <a:cubicBezTo>
                  <a:pt x="5407174" y="6436134"/>
                  <a:pt x="5408689" y="6434635"/>
                  <a:pt x="5410598" y="6433528"/>
                </a:cubicBezTo>
                <a:cubicBezTo>
                  <a:pt x="5412506" y="6432420"/>
                  <a:pt x="5414593" y="6431866"/>
                  <a:pt x="5416853" y="6431866"/>
                </a:cubicBezTo>
                <a:close/>
                <a:moveTo>
                  <a:pt x="5341955" y="6429628"/>
                </a:moveTo>
                <a:cubicBezTo>
                  <a:pt x="5333708" y="6429628"/>
                  <a:pt x="5326162" y="6431375"/>
                  <a:pt x="5319315" y="6434862"/>
                </a:cubicBezTo>
                <a:cubicBezTo>
                  <a:pt x="5312463" y="6438351"/>
                  <a:pt x="5307046" y="6443156"/>
                  <a:pt x="5303057" y="6449276"/>
                </a:cubicBezTo>
                <a:cubicBezTo>
                  <a:pt x="5299067" y="6455397"/>
                  <a:pt x="5297072" y="6462147"/>
                  <a:pt x="5297072" y="6469518"/>
                </a:cubicBezTo>
                <a:cubicBezTo>
                  <a:pt x="5297072" y="6474522"/>
                  <a:pt x="5298001" y="6479326"/>
                  <a:pt x="5299865" y="6483933"/>
                </a:cubicBezTo>
                <a:cubicBezTo>
                  <a:pt x="5301725" y="6488545"/>
                  <a:pt x="5304385" y="6492494"/>
                  <a:pt x="5307844" y="6495782"/>
                </a:cubicBezTo>
                <a:cubicBezTo>
                  <a:pt x="5302259" y="6500393"/>
                  <a:pt x="5297937" y="6505753"/>
                  <a:pt x="5294878" y="6511877"/>
                </a:cubicBezTo>
                <a:cubicBezTo>
                  <a:pt x="5291818" y="6517997"/>
                  <a:pt x="5290290" y="6524416"/>
                  <a:pt x="5290290" y="6531130"/>
                </a:cubicBezTo>
                <a:cubicBezTo>
                  <a:pt x="5290290" y="6539424"/>
                  <a:pt x="5292551" y="6547025"/>
                  <a:pt x="5297072" y="6553937"/>
                </a:cubicBezTo>
                <a:cubicBezTo>
                  <a:pt x="5301592" y="6560849"/>
                  <a:pt x="5307810" y="6566280"/>
                  <a:pt x="5315725" y="6570229"/>
                </a:cubicBezTo>
                <a:cubicBezTo>
                  <a:pt x="5323635" y="6574179"/>
                  <a:pt x="5332380" y="6576154"/>
                  <a:pt x="5341955" y="6576154"/>
                </a:cubicBezTo>
                <a:cubicBezTo>
                  <a:pt x="5351397" y="6576154"/>
                  <a:pt x="5360110" y="6574179"/>
                  <a:pt x="5368087" y="6570229"/>
                </a:cubicBezTo>
                <a:cubicBezTo>
                  <a:pt x="5376068" y="6566280"/>
                  <a:pt x="5382349" y="6560948"/>
                  <a:pt x="5386939" y="6554234"/>
                </a:cubicBezTo>
                <a:cubicBezTo>
                  <a:pt x="5391527" y="6547520"/>
                  <a:pt x="5393820" y="6540084"/>
                  <a:pt x="5393820" y="6531920"/>
                </a:cubicBezTo>
                <a:cubicBezTo>
                  <a:pt x="5393820" y="6525205"/>
                  <a:pt x="5392192" y="6518984"/>
                  <a:pt x="5388933" y="6513259"/>
                </a:cubicBezTo>
                <a:cubicBezTo>
                  <a:pt x="5385673" y="6507531"/>
                  <a:pt x="5380987" y="6502761"/>
                  <a:pt x="5374869" y="6498941"/>
                </a:cubicBezTo>
                <a:cubicBezTo>
                  <a:pt x="5382981" y="6489068"/>
                  <a:pt x="5387037" y="6479130"/>
                  <a:pt x="5387037" y="6469123"/>
                </a:cubicBezTo>
                <a:cubicBezTo>
                  <a:pt x="5387037" y="6461886"/>
                  <a:pt x="5385009" y="6455236"/>
                  <a:pt x="5380954" y="6449178"/>
                </a:cubicBezTo>
                <a:cubicBezTo>
                  <a:pt x="5376895" y="6443126"/>
                  <a:pt x="5371444" y="6438351"/>
                  <a:pt x="5364597" y="6434862"/>
                </a:cubicBezTo>
                <a:cubicBezTo>
                  <a:pt x="5357746" y="6431375"/>
                  <a:pt x="5350198" y="6429628"/>
                  <a:pt x="5341955" y="6429628"/>
                </a:cubicBezTo>
                <a:close/>
                <a:moveTo>
                  <a:pt x="5416853" y="6429627"/>
                </a:moveTo>
                <a:cubicBezTo>
                  <a:pt x="5414177" y="6429627"/>
                  <a:pt x="5411715" y="6430283"/>
                  <a:pt x="5409467" y="6431595"/>
                </a:cubicBezTo>
                <a:cubicBezTo>
                  <a:pt x="5407217" y="6432908"/>
                  <a:pt x="5405429" y="6434677"/>
                  <a:pt x="5404105" y="6436903"/>
                </a:cubicBezTo>
                <a:cubicBezTo>
                  <a:pt x="5402778" y="6439130"/>
                  <a:pt x="5402117" y="6441568"/>
                  <a:pt x="5402117" y="6444216"/>
                </a:cubicBezTo>
                <a:cubicBezTo>
                  <a:pt x="5402117" y="6446864"/>
                  <a:pt x="5402778" y="6449302"/>
                  <a:pt x="5404105" y="6451528"/>
                </a:cubicBezTo>
                <a:cubicBezTo>
                  <a:pt x="5405429" y="6453755"/>
                  <a:pt x="5407217" y="6455524"/>
                  <a:pt x="5409467" y="6456837"/>
                </a:cubicBezTo>
                <a:cubicBezTo>
                  <a:pt x="5411715" y="6458148"/>
                  <a:pt x="5414177" y="6458805"/>
                  <a:pt x="5416853" y="6458805"/>
                </a:cubicBezTo>
                <a:cubicBezTo>
                  <a:pt x="5419527" y="6458805"/>
                  <a:pt x="5421989" y="6458148"/>
                  <a:pt x="5424239" y="6456837"/>
                </a:cubicBezTo>
                <a:cubicBezTo>
                  <a:pt x="5426489" y="6455524"/>
                  <a:pt x="5428276" y="6453755"/>
                  <a:pt x="5429602" y="6451528"/>
                </a:cubicBezTo>
                <a:cubicBezTo>
                  <a:pt x="5430926" y="6449302"/>
                  <a:pt x="5431590" y="6446864"/>
                  <a:pt x="5431590" y="6444216"/>
                </a:cubicBezTo>
                <a:cubicBezTo>
                  <a:pt x="5431590" y="6441568"/>
                  <a:pt x="5430926" y="6439130"/>
                  <a:pt x="5429602" y="6436903"/>
                </a:cubicBezTo>
                <a:cubicBezTo>
                  <a:pt x="5428276" y="6434677"/>
                  <a:pt x="5426489" y="6432908"/>
                  <a:pt x="5424239" y="6431595"/>
                </a:cubicBezTo>
                <a:cubicBezTo>
                  <a:pt x="5421989" y="6430283"/>
                  <a:pt x="5419527" y="6429627"/>
                  <a:pt x="5416853" y="6429627"/>
                </a:cubicBezTo>
                <a:close/>
                <a:moveTo>
                  <a:pt x="5027180" y="6417384"/>
                </a:moveTo>
                <a:cubicBezTo>
                  <a:pt x="5025983" y="6417384"/>
                  <a:pt x="5024986" y="6417779"/>
                  <a:pt x="5024188" y="6418571"/>
                </a:cubicBezTo>
                <a:cubicBezTo>
                  <a:pt x="5023390" y="6419359"/>
                  <a:pt x="5022991" y="6420346"/>
                  <a:pt x="5022991" y="6421533"/>
                </a:cubicBezTo>
                <a:lnTo>
                  <a:pt x="5022991" y="6443056"/>
                </a:lnTo>
                <a:cubicBezTo>
                  <a:pt x="5022991" y="6444242"/>
                  <a:pt x="5023390" y="6445230"/>
                  <a:pt x="5024188" y="6446018"/>
                </a:cubicBezTo>
                <a:cubicBezTo>
                  <a:pt x="5024986" y="6446808"/>
                  <a:pt x="5025983" y="6447204"/>
                  <a:pt x="5027180" y="6447204"/>
                </a:cubicBezTo>
                <a:lnTo>
                  <a:pt x="5040743" y="6447204"/>
                </a:lnTo>
                <a:cubicBezTo>
                  <a:pt x="5041942" y="6447204"/>
                  <a:pt x="5042939" y="6446808"/>
                  <a:pt x="5043735" y="6446018"/>
                </a:cubicBezTo>
                <a:cubicBezTo>
                  <a:pt x="5044535" y="6445230"/>
                  <a:pt x="5044934" y="6444242"/>
                  <a:pt x="5044934" y="6443056"/>
                </a:cubicBezTo>
                <a:lnTo>
                  <a:pt x="5044934" y="6421533"/>
                </a:lnTo>
                <a:cubicBezTo>
                  <a:pt x="5044934" y="6420346"/>
                  <a:pt x="5044535" y="6419359"/>
                  <a:pt x="5043735" y="6418571"/>
                </a:cubicBezTo>
                <a:cubicBezTo>
                  <a:pt x="5042939" y="6417779"/>
                  <a:pt x="5041942" y="6417384"/>
                  <a:pt x="5040743" y="6417384"/>
                </a:cubicBezTo>
                <a:close/>
                <a:moveTo>
                  <a:pt x="4956563" y="6417384"/>
                </a:moveTo>
                <a:cubicBezTo>
                  <a:pt x="4955366" y="6417384"/>
                  <a:pt x="4954369" y="6417779"/>
                  <a:pt x="4953571" y="6418571"/>
                </a:cubicBezTo>
                <a:cubicBezTo>
                  <a:pt x="4952773" y="6419359"/>
                  <a:pt x="4952374" y="6420346"/>
                  <a:pt x="4952374" y="6421533"/>
                </a:cubicBezTo>
                <a:lnTo>
                  <a:pt x="4952374" y="6443056"/>
                </a:lnTo>
                <a:cubicBezTo>
                  <a:pt x="4952374" y="6444242"/>
                  <a:pt x="4952773" y="6445230"/>
                  <a:pt x="4953571" y="6446018"/>
                </a:cubicBezTo>
                <a:cubicBezTo>
                  <a:pt x="4954369" y="6446808"/>
                  <a:pt x="4955366" y="6447204"/>
                  <a:pt x="4956563" y="6447204"/>
                </a:cubicBezTo>
                <a:lnTo>
                  <a:pt x="4970126" y="6447204"/>
                </a:lnTo>
                <a:cubicBezTo>
                  <a:pt x="4971325" y="6447204"/>
                  <a:pt x="4972322" y="6446808"/>
                  <a:pt x="4973118" y="6446018"/>
                </a:cubicBezTo>
                <a:cubicBezTo>
                  <a:pt x="4973918" y="6445230"/>
                  <a:pt x="4974317" y="6444242"/>
                  <a:pt x="4974317" y="6443056"/>
                </a:cubicBezTo>
                <a:lnTo>
                  <a:pt x="4974317" y="6421533"/>
                </a:lnTo>
                <a:cubicBezTo>
                  <a:pt x="4974317" y="6420346"/>
                  <a:pt x="4973918" y="6419359"/>
                  <a:pt x="4973118" y="6418571"/>
                </a:cubicBezTo>
                <a:cubicBezTo>
                  <a:pt x="4972322" y="6417779"/>
                  <a:pt x="4971325" y="6417384"/>
                  <a:pt x="4970126" y="641738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47930"/>
            <a:ext cx="478216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C2553801-39E3-F647-A2E9-8681AF56F7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7029" y="6417384"/>
            <a:ext cx="501396" cy="1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8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-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47930"/>
            <a:ext cx="10873678" cy="22431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200">
                <a:solidFill>
                  <a:srgbClr val="64D9A4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3D0D16-09E0-BF4D-9FF6-5F62A96169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7029" y="6417384"/>
            <a:ext cx="501396" cy="1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1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bg>
      <p:bgPr>
        <a:solidFill>
          <a:srgbClr val="5F2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47930"/>
            <a:ext cx="10873678" cy="22431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3D0D16-09E0-BF4D-9FF6-5F62A96169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7029" y="6417384"/>
            <a:ext cx="501396" cy="1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06F266D-B6CB-5347-930C-051D761CC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451" y="2324746"/>
            <a:ext cx="6220249" cy="395792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endParaRPr lang="en-US"/>
          </a:p>
        </p:txBody>
      </p:sp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47930"/>
            <a:ext cx="6220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</p:txBody>
      </p:sp>
      <p:sp>
        <p:nvSpPr>
          <p:cNvPr id="5" name="Pladsholder til billede 4">
            <a:extLst>
              <a:ext uri="{FF2B5EF4-FFF2-40B4-BE49-F238E27FC236}">
                <a16:creationId xmlns:a16="http://schemas.microsoft.com/office/drawing/2014/main" id="{DCCD3B55-9798-8544-87E8-451E8B60BD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77200" y="647930"/>
            <a:ext cx="4114800" cy="3149370"/>
          </a:xfrm>
          <a:solidFill>
            <a:srgbClr val="5F259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06F266D-B6CB-5347-930C-051D761CC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3200" y="2324746"/>
            <a:ext cx="6220249" cy="3957923"/>
          </a:xfrm>
        </p:spPr>
        <p:txBody>
          <a:bodyPr>
            <a:noAutofit/>
          </a:bodyPr>
          <a:lstStyle/>
          <a:p>
            <a:pPr lvl="0"/>
            <a:endParaRPr lang="en-US"/>
          </a:p>
        </p:txBody>
      </p:sp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0" y="647930"/>
            <a:ext cx="6220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</p:txBody>
      </p:sp>
      <p:sp>
        <p:nvSpPr>
          <p:cNvPr id="5" name="Pladsholder til billede 4">
            <a:extLst>
              <a:ext uri="{FF2B5EF4-FFF2-40B4-BE49-F238E27FC236}">
                <a16:creationId xmlns:a16="http://schemas.microsoft.com/office/drawing/2014/main" id="{DCCD3B55-9798-8544-87E8-451E8B60BD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47930"/>
            <a:ext cx="4114800" cy="3149370"/>
          </a:xfrm>
          <a:solidFill>
            <a:srgbClr val="5F259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6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-box">
    <p:bg>
      <p:bgPr>
        <a:solidFill>
          <a:srgbClr val="5F2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264" y="635230"/>
            <a:ext cx="4782161" cy="30731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C2553801-39E3-F647-A2E9-8681AF56F7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7029" y="6417384"/>
            <a:ext cx="501396" cy="158335"/>
          </a:xfrm>
          <a:prstGeom prst="rect">
            <a:avLst/>
          </a:prstGeom>
        </p:spPr>
      </p:pic>
      <p:sp>
        <p:nvSpPr>
          <p:cNvPr id="5" name="Pladsholder til billede 4">
            <a:extLst>
              <a:ext uri="{FF2B5EF4-FFF2-40B4-BE49-F238E27FC236}">
                <a16:creationId xmlns:a16="http://schemas.microsoft.com/office/drawing/2014/main" id="{261384E1-5662-4347-BE4C-6A56C573BB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0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itel 1">
            <a:extLst>
              <a:ext uri="{FF2B5EF4-FFF2-40B4-BE49-F238E27FC236}">
                <a16:creationId xmlns:a16="http://schemas.microsoft.com/office/drawing/2014/main" id="{305228D3-DB8F-BC40-BAC0-512CE8C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2307406"/>
            <a:ext cx="10873678" cy="22431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BC36962-9FEC-2A4E-B612-1519FB42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1" y="647930"/>
            <a:ext cx="10869104" cy="1324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/>
              <a:t>Klik for at redigere</a:t>
            </a:r>
            <a:endParaRPr lang="en-US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1EC1457-6E6E-EA4F-BA97-29FAC0042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451" y="2324746"/>
            <a:ext cx="9266549" cy="3957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da-DK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FC486D0-CB80-F947-8BAB-195A30D0F14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27029" y="6417384"/>
            <a:ext cx="501396" cy="1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  <p:sldLayoutId id="2147483705" r:id="rId13"/>
    <p:sldLayoutId id="2147483706" r:id="rId14"/>
    <p:sldLayoutId id="2147483681" r:id="rId15"/>
    <p:sldLayoutId id="2147483682" r:id="rId16"/>
    <p:sldLayoutId id="2147483683" r:id="rId17"/>
    <p:sldLayoutId id="2147483704" r:id="rId18"/>
    <p:sldLayoutId id="214748368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10" baseline="0">
          <a:solidFill>
            <a:schemeClr val="tx1"/>
          </a:solidFill>
          <a:latin typeface="Miriam Libre" pitchFamily="2" charset="-79"/>
          <a:ea typeface="+mj-ea"/>
          <a:cs typeface="Miriam Libre" pitchFamily="2" charset="-79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1600"/>
        </a:spcAft>
        <a:buClrTx/>
        <a:buSzTx/>
        <a:buFont typeface="Arial" panose="020B0604020202020204" pitchFamily="34" charset="0"/>
        <a:buNone/>
        <a:tabLst/>
        <a:defRPr sz="1600" kern="1200" spc="0">
          <a:solidFill>
            <a:srgbClr val="595959"/>
          </a:solidFill>
          <a:latin typeface="Fira Sans" panose="020B05030500000200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95959"/>
          </a:solidFill>
          <a:latin typeface="Fira Sans" panose="020B05030500000200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95959"/>
          </a:solidFill>
          <a:latin typeface="Fira Sans" panose="020B05030500000200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95959"/>
          </a:solidFill>
          <a:latin typeface="Fira Sans" panose="020B05030500000200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95959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eg"/><Relationship Id="rId4" Type="http://schemas.openxmlformats.org/officeDocument/2006/relationships/hyperlink" Target="http://www.google.dk/url?url=http://www.triella.com/would-you-survive-a-disaster/&amp;rct=j&amp;frm=1&amp;q=&amp;esrc=s&amp;sa=U&amp;ved=0ahUKEwifrYq7guXSAhUEECwKHbCVAmw4PBDBbggnMAk&amp;usg=AFQjCNG7f_9zD_DA_lsz_8JtdR0GbfuCL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43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cid:image004.jpg@01D2A152.7C90F2B0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2A4BFAAF-8CEA-CD4B-A953-3D41DBBD29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a-DK" dirty="0"/>
              <a:t>itm8 beredskab oplæg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1DA72C5-BF57-3043-BE4A-0F9E2300D5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>
                <a:latin typeface="Fira Sans"/>
              </a:rPr>
              <a:t>December </a:t>
            </a:r>
            <a:r>
              <a:rPr lang="en-US" dirty="0">
                <a:latin typeface="Fira Sans"/>
              </a:rPr>
              <a:t>2024</a:t>
            </a:r>
            <a:endParaRPr lang="en-US" dirty="0"/>
          </a:p>
        </p:txBody>
      </p:sp>
      <p:pic>
        <p:nvPicPr>
          <p:cNvPr id="4" name="Picture 2" descr="Få et smugkig på fremtidens brandbil | TV 2 Lorry">
            <a:extLst>
              <a:ext uri="{FF2B5EF4-FFF2-40B4-BE49-F238E27FC236}">
                <a16:creationId xmlns:a16="http://schemas.microsoft.com/office/drawing/2014/main" id="{6B35FF0F-4AD5-02BA-097B-33572A24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338" y="3429000"/>
            <a:ext cx="2505390" cy="187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lledresultat for Disaster">
            <a:hlinkClick r:id="rId4"/>
            <a:extLst>
              <a:ext uri="{FF2B5EF4-FFF2-40B4-BE49-F238E27FC236}">
                <a16:creationId xmlns:a16="http://schemas.microsoft.com/office/drawing/2014/main" id="{AFCF8F09-8140-9D8B-E9EE-8BA60B07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43" y="2169190"/>
            <a:ext cx="2351782" cy="174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7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77AD8B-D223-4469-AC42-CC702F29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Disaster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boks 1">
            <a:extLst>
              <a:ext uri="{FF2B5EF4-FFF2-40B4-BE49-F238E27FC236}">
                <a16:creationId xmlns:a16="http://schemas.microsoft.com/office/drawing/2014/main" id="{39D3C9F4-D2D7-4214-BA44-1D33200B6D44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En markant begivenhed der gør at vi og/eller vores kunder mister evnen til at drive virksomheden videre med de daglige processer.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Eksempler: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Naturkatastrofer: Stormflod, oversvømmelse, brandstorm, orkan, jordskælv, snestorm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Menneskeskabt: Terror, krig, strejke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Andet: Pandemi eller centrale komponenter der fejler (logisk og fysisk)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Forudsætning: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Det defineres for itm8, at en katastrofe udelukkende gælder tab af ét driftscenter jf. definition i vedtagne beredskabsplan.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2BDCFE-6C47-4A5C-9041-B2F221422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Ansvar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BABF4B6-BA0C-4F1E-A259-AB03C59D7A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tx1"/>
                </a:solidFill>
                <a:latin typeface="+mn-lt"/>
              </a:rPr>
              <a:t>Kunden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ansvaret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for: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Business services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+mn-lt"/>
              </a:rPr>
              <a:t>Informationer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og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data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+mn-lt"/>
              </a:rPr>
              <a:t>Egne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Systemer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og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applikationer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+mn-lt"/>
              </a:rPr>
              <a:t>itm8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ansvaret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for: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IT Service Continuity Management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i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det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aftalte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driftsmiljø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Det er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kunden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som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det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samlede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ansvar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for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reetablering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af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forretnings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servicen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end-to-end (Business continuity)</a:t>
            </a:r>
          </a:p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itm8 med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driftsansvar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ansvaret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for Business continuity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indenfor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sin (den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aftalte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)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forretning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– for itm8 er BCM = ITSCM</a:t>
            </a:r>
          </a:p>
        </p:txBody>
      </p:sp>
    </p:spTree>
    <p:extLst>
      <p:ext uri="{BB962C8B-B14F-4D97-AF65-F5344CB8AC3E}">
        <p14:creationId xmlns:p14="http://schemas.microsoft.com/office/powerpoint/2010/main" val="281227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F3A9-2CD8-43F1-BDB1-9F737D846376}"/>
              </a:ext>
            </a:extLst>
          </p:cNvPr>
          <p:cNvSpPr txBox="1">
            <a:spLocks/>
          </p:cNvSpPr>
          <p:nvPr/>
        </p:nvSpPr>
        <p:spPr>
          <a:xfrm>
            <a:off x="1190851" y="373706"/>
            <a:ext cx="10248608" cy="1499388"/>
          </a:xfrm>
          <a:prstGeom prst="rect">
            <a:avLst/>
          </a:prstGeom>
        </p:spPr>
        <p:txBody>
          <a:bodyPr/>
          <a:lstStyle>
            <a:lvl1pPr algn="l" defTabSz="18285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4001" dirty="0"/>
              <a:t>Datamodel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72D8FF-FC1B-45BD-B65D-94E7160058E2}"/>
              </a:ext>
            </a:extLst>
          </p:cNvPr>
          <p:cNvSpPr/>
          <p:nvPr/>
        </p:nvSpPr>
        <p:spPr>
          <a:xfrm>
            <a:off x="4530350" y="2224786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29D710-1C50-4063-94BF-C3CF3BBCFB53}"/>
              </a:ext>
            </a:extLst>
          </p:cNvPr>
          <p:cNvSpPr/>
          <p:nvPr/>
        </p:nvSpPr>
        <p:spPr>
          <a:xfrm>
            <a:off x="4530350" y="3334937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Proces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B9BDE-A82B-412D-91E4-078210DDF18A}"/>
              </a:ext>
            </a:extLst>
          </p:cNvPr>
          <p:cNvSpPr/>
          <p:nvPr/>
        </p:nvSpPr>
        <p:spPr>
          <a:xfrm>
            <a:off x="8158003" y="2224786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Kunde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D5FC21-7D04-4A7F-ABAC-237D6AA237C0}"/>
              </a:ext>
            </a:extLst>
          </p:cNvPr>
          <p:cNvSpPr/>
          <p:nvPr/>
        </p:nvSpPr>
        <p:spPr>
          <a:xfrm>
            <a:off x="2714787" y="3334937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Rolle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9B667-A1BC-4F56-92E7-A78022C44F04}"/>
              </a:ext>
            </a:extLst>
          </p:cNvPr>
          <p:cNvSpPr/>
          <p:nvPr/>
        </p:nvSpPr>
        <p:spPr>
          <a:xfrm>
            <a:off x="4530350" y="4513612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D87926-33C6-42BD-8EDE-36A82645ACD2}"/>
              </a:ext>
            </a:extLst>
          </p:cNvPr>
          <p:cNvSpPr/>
          <p:nvPr/>
        </p:nvSpPr>
        <p:spPr>
          <a:xfrm>
            <a:off x="9760077" y="3472724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Risici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FD8DB-A89E-4E58-998D-486B24B78C2E}"/>
              </a:ext>
            </a:extLst>
          </p:cNvPr>
          <p:cNvSpPr/>
          <p:nvPr/>
        </p:nvSpPr>
        <p:spPr>
          <a:xfrm>
            <a:off x="2714787" y="4513612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Leverandør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00DF33-3998-4B58-B2C9-FDD8D219EE8A}"/>
              </a:ext>
            </a:extLst>
          </p:cNvPr>
          <p:cNvSpPr/>
          <p:nvPr/>
        </p:nvSpPr>
        <p:spPr>
          <a:xfrm>
            <a:off x="899224" y="3334937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Medarbejder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DFD4C3-5546-45B0-BABF-CF61CCE10F0B}"/>
              </a:ext>
            </a:extLst>
          </p:cNvPr>
          <p:cNvSpPr/>
          <p:nvPr/>
        </p:nvSpPr>
        <p:spPr>
          <a:xfrm>
            <a:off x="6315155" y="2224786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Kunde System</a:t>
            </a:r>
          </a:p>
        </p:txBody>
      </p:sp>
      <p:pic>
        <p:nvPicPr>
          <p:cNvPr id="12" name="Picture 9" descr="MCj04339490000[1]">
            <a:extLst>
              <a:ext uri="{FF2B5EF4-FFF2-40B4-BE49-F238E27FC236}">
                <a16:creationId xmlns:a16="http://schemas.microsoft.com/office/drawing/2014/main" id="{E1FACBFE-7230-4020-A34B-0F65DDF5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4427" y="4645308"/>
            <a:ext cx="1012825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5" descr="MCj04339530000[1]">
            <a:extLst>
              <a:ext uri="{FF2B5EF4-FFF2-40B4-BE49-F238E27FC236}">
                <a16:creationId xmlns:a16="http://schemas.microsoft.com/office/drawing/2014/main" id="{1B97D9CA-82C3-46DB-966F-FBAFB81A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4228" y="3209030"/>
            <a:ext cx="957263" cy="10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6" descr="MCj04339440000[1]">
            <a:extLst>
              <a:ext uri="{FF2B5EF4-FFF2-40B4-BE49-F238E27FC236}">
                <a16:creationId xmlns:a16="http://schemas.microsoft.com/office/drawing/2014/main" id="{0254E97F-1D85-4FB8-BFA9-51D3DF43E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6597" y="1243089"/>
            <a:ext cx="1011237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0" descr="MCj04339530000[1]">
            <a:extLst>
              <a:ext uri="{FF2B5EF4-FFF2-40B4-BE49-F238E27FC236}">
                <a16:creationId xmlns:a16="http://schemas.microsoft.com/office/drawing/2014/main" id="{244DEBF7-D1C0-4546-8CB7-D4F185802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6317" y="1470027"/>
            <a:ext cx="957262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 descr="MCj04339330000[1]">
            <a:extLst>
              <a:ext uri="{FF2B5EF4-FFF2-40B4-BE49-F238E27FC236}">
                <a16:creationId xmlns:a16="http://schemas.microsoft.com/office/drawing/2014/main" id="{87C8A0BD-4074-4161-B1E7-E14B408C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168" y="4645308"/>
            <a:ext cx="1011238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2E0B36-F76C-40CF-A684-6EBDE16252D7}"/>
              </a:ext>
            </a:extLst>
          </p:cNvPr>
          <p:cNvSpPr/>
          <p:nvPr/>
        </p:nvSpPr>
        <p:spPr>
          <a:xfrm>
            <a:off x="6837730" y="4577472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Data</a:t>
            </a:r>
          </a:p>
        </p:txBody>
      </p:sp>
      <p:pic>
        <p:nvPicPr>
          <p:cNvPr id="18" name="Picture 3" descr="MCj04339420000[1]">
            <a:extLst>
              <a:ext uri="{FF2B5EF4-FFF2-40B4-BE49-F238E27FC236}">
                <a16:creationId xmlns:a16="http://schemas.microsoft.com/office/drawing/2014/main" id="{3CE6C3A4-3028-43A7-B5E6-1C46A4D0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12721" y="4657892"/>
            <a:ext cx="1093787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6A4CE1-D5B6-437E-8381-D8E87A384A2C}"/>
              </a:ext>
            </a:extLst>
          </p:cNvPr>
          <p:cNvSpPr txBox="1"/>
          <p:nvPr/>
        </p:nvSpPr>
        <p:spPr>
          <a:xfrm>
            <a:off x="1967429" y="5734333"/>
            <a:ext cx="1990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 dirty="0"/>
              <a:t>Leverandør ansvarlig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F4BE45-B9E2-47AB-B1B7-1FD9AAF2D515}"/>
              </a:ext>
            </a:extLst>
          </p:cNvPr>
          <p:cNvSpPr txBox="1"/>
          <p:nvPr/>
        </p:nvSpPr>
        <p:spPr>
          <a:xfrm>
            <a:off x="7303988" y="5734333"/>
            <a:ext cx="2678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 dirty="0"/>
              <a:t>Data ansvarlig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E5E28-D3DB-446E-9A52-B23BA7361CF6}"/>
              </a:ext>
            </a:extLst>
          </p:cNvPr>
          <p:cNvSpPr txBox="1"/>
          <p:nvPr/>
        </p:nvSpPr>
        <p:spPr>
          <a:xfrm>
            <a:off x="5069048" y="5734333"/>
            <a:ext cx="1246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 dirty="0"/>
              <a:t>System ansvarlig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FA4573-CBDA-4DCA-AB50-539D5F97F86F}"/>
              </a:ext>
            </a:extLst>
          </p:cNvPr>
          <p:cNvSpPr txBox="1"/>
          <p:nvPr/>
        </p:nvSpPr>
        <p:spPr>
          <a:xfrm>
            <a:off x="6281491" y="3429000"/>
            <a:ext cx="1541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 dirty="0"/>
              <a:t>Proces ejer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0B368F-B0D2-448E-8C0B-8DF4B8D3A2F3}"/>
              </a:ext>
            </a:extLst>
          </p:cNvPr>
          <p:cNvSpPr txBox="1"/>
          <p:nvPr/>
        </p:nvSpPr>
        <p:spPr>
          <a:xfrm>
            <a:off x="4808735" y="992570"/>
            <a:ext cx="1644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 dirty="0"/>
              <a:t>Service ejer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77A82B-C83B-412A-B840-ADFF1B04F19B}"/>
              </a:ext>
            </a:extLst>
          </p:cNvPr>
          <p:cNvSpPr txBox="1"/>
          <p:nvPr/>
        </p:nvSpPr>
        <p:spPr>
          <a:xfrm>
            <a:off x="8376521" y="1246656"/>
            <a:ext cx="22169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 dirty="0"/>
              <a:t>Kundeansvarlig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670073-5683-42FD-9BA4-BC876EBB7D7E}"/>
              </a:ext>
            </a:extLst>
          </p:cNvPr>
          <p:cNvCxnSpPr>
            <a:stCxn id="3" idx="2"/>
          </p:cNvCxnSpPr>
          <p:nvPr/>
        </p:nvCxnSpPr>
        <p:spPr>
          <a:xfrm>
            <a:off x="5064453" y="2893374"/>
            <a:ext cx="0" cy="5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D5B82E-48A2-4C8B-AFB6-B79350D64F50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064453" y="4003525"/>
            <a:ext cx="0" cy="510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BAC393-07E8-4116-B651-C1533BA0ADE8}"/>
              </a:ext>
            </a:extLst>
          </p:cNvPr>
          <p:cNvCxnSpPr>
            <a:stCxn id="3" idx="3"/>
          </p:cNvCxnSpPr>
          <p:nvPr/>
        </p:nvCxnSpPr>
        <p:spPr>
          <a:xfrm>
            <a:off x="5598555" y="2559080"/>
            <a:ext cx="854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62F43-50E7-45B2-B2B5-995C03CCB0D2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7383360" y="2559080"/>
            <a:ext cx="774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8FF24A-EAA8-4D05-9453-4BC588C4B58A}"/>
              </a:ext>
            </a:extLst>
          </p:cNvPr>
          <p:cNvCxnSpPr>
            <a:stCxn id="17" idx="1"/>
          </p:cNvCxnSpPr>
          <p:nvPr/>
        </p:nvCxnSpPr>
        <p:spPr>
          <a:xfrm flipH="1">
            <a:off x="5927834" y="4911766"/>
            <a:ext cx="909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5259C-C96E-4DC8-BF3F-2E24CE7F07BE}"/>
              </a:ext>
            </a:extLst>
          </p:cNvPr>
          <p:cNvCxnSpPr>
            <a:stCxn id="7" idx="1"/>
            <a:endCxn id="9" idx="3"/>
          </p:cNvCxnSpPr>
          <p:nvPr/>
        </p:nvCxnSpPr>
        <p:spPr>
          <a:xfrm flipH="1">
            <a:off x="3782992" y="4847906"/>
            <a:ext cx="747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419B19-8B1A-4EC4-B095-F175855A225B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>
            <a:off x="3782992" y="3669231"/>
            <a:ext cx="747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55A0A7-5705-4C27-853A-3E6C65A46159}"/>
              </a:ext>
            </a:extLst>
          </p:cNvPr>
          <p:cNvCxnSpPr>
            <a:stCxn id="6" idx="1"/>
            <a:endCxn id="10" idx="3"/>
          </p:cNvCxnSpPr>
          <p:nvPr/>
        </p:nvCxnSpPr>
        <p:spPr>
          <a:xfrm flipH="1">
            <a:off x="1967429" y="3669231"/>
            <a:ext cx="747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16F95-7278-4E64-A006-4D9D671FA179}"/>
              </a:ext>
            </a:extLst>
          </p:cNvPr>
          <p:cNvSpPr/>
          <p:nvPr/>
        </p:nvSpPr>
        <p:spPr>
          <a:xfrm>
            <a:off x="899224" y="2208038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Organisation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18EA43-AA20-42D4-ACDB-C441D71A0F50}"/>
              </a:ext>
            </a:extLst>
          </p:cNvPr>
          <p:cNvCxnSpPr>
            <a:stCxn id="33" idx="2"/>
            <a:endCxn id="10" idx="0"/>
          </p:cNvCxnSpPr>
          <p:nvPr/>
        </p:nvCxnSpPr>
        <p:spPr>
          <a:xfrm>
            <a:off x="1433326" y="2876626"/>
            <a:ext cx="0" cy="45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8CF38A9-C3E9-4B2B-A55A-EB1ED071319D}"/>
              </a:ext>
            </a:extLst>
          </p:cNvPr>
          <p:cNvSpPr/>
          <p:nvPr/>
        </p:nvSpPr>
        <p:spPr>
          <a:xfrm>
            <a:off x="899224" y="1073931"/>
            <a:ext cx="1068205" cy="6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900" dirty="0"/>
              <a:t>Bestyrelse</a:t>
            </a:r>
          </a:p>
        </p:txBody>
      </p:sp>
      <p:pic>
        <p:nvPicPr>
          <p:cNvPr id="36" name="Picture 14" descr="j0434888">
            <a:extLst>
              <a:ext uri="{FF2B5EF4-FFF2-40B4-BE49-F238E27FC236}">
                <a16:creationId xmlns:a16="http://schemas.microsoft.com/office/drawing/2014/main" id="{8F630724-6257-4BA4-9015-7C5F9EF8E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224572" y="3669231"/>
            <a:ext cx="9556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963CE7-9EB0-44AD-815A-B90EB447E74F}"/>
              </a:ext>
            </a:extLst>
          </p:cNvPr>
          <p:cNvSpPr txBox="1"/>
          <p:nvPr/>
        </p:nvSpPr>
        <p:spPr>
          <a:xfrm>
            <a:off x="9993282" y="4611396"/>
            <a:ext cx="16353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 dirty="0"/>
              <a:t>Risiko ejer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0AD0552-B70D-47F5-B785-116E5A07220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6073" y="3807018"/>
            <a:ext cx="203400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65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EA368FBD-7D7B-1D4D-A653-8F77D903B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4540" y="918546"/>
            <a:ext cx="4181955" cy="4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86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70E2261C-FF49-E1AB-7C35-DAF48A17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1" y="140476"/>
            <a:ext cx="2938916" cy="6717523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EA368FBD-7D7B-1D4D-A653-8F77D903B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3234" y="643467"/>
            <a:ext cx="467892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841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2BDCFE-6C47-4A5C-9041-B2F221422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Begrebsapparat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B95F689F-B539-4E70-BD0C-071FA855D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5150" y="1737360"/>
            <a:ext cx="9470440" cy="4535424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5E17B0D5-7526-4DF7-86F7-5526C153711A}"/>
              </a:ext>
            </a:extLst>
          </p:cNvPr>
          <p:cNvSpPr txBox="1"/>
          <p:nvPr/>
        </p:nvSpPr>
        <p:spPr>
          <a:xfrm>
            <a:off x="9581742" y="3942922"/>
            <a:ext cx="1325964" cy="3166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da-DK" sz="145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itm8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897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2BDCFE-6C47-4A5C-9041-B2F22142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Datamodel intern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BC6CFE27-E2A1-4047-90FD-CEA67D18EB26}"/>
              </a:ext>
            </a:extLst>
          </p:cNvPr>
          <p:cNvSpPr/>
          <p:nvPr/>
        </p:nvSpPr>
        <p:spPr>
          <a:xfrm>
            <a:off x="4917782" y="3342555"/>
            <a:ext cx="1321653" cy="57630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Beredskabsplan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B2AD1F8-63FD-4334-BA82-5D8B578A4428}"/>
              </a:ext>
            </a:extLst>
          </p:cNvPr>
          <p:cNvSpPr/>
          <p:nvPr/>
        </p:nvSpPr>
        <p:spPr>
          <a:xfrm>
            <a:off x="6476360" y="3342555"/>
            <a:ext cx="1321653" cy="57630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Robust it miljø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EB886A-8A81-41AE-88E2-3AAB55FA5E23}"/>
              </a:ext>
            </a:extLst>
          </p:cNvPr>
          <p:cNvSpPr/>
          <p:nvPr/>
        </p:nvSpPr>
        <p:spPr>
          <a:xfrm>
            <a:off x="8034938" y="3342555"/>
            <a:ext cx="1321653" cy="57630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Systemer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3FF0C3E-3700-4E17-B496-1D77451942B8}"/>
              </a:ext>
            </a:extLst>
          </p:cNvPr>
          <p:cNvSpPr/>
          <p:nvPr/>
        </p:nvSpPr>
        <p:spPr>
          <a:xfrm>
            <a:off x="8034938" y="4109677"/>
            <a:ext cx="1321653" cy="57630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D/R plan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5C97789D-4F7A-4B36-B280-A2F59CB70620}"/>
              </a:ext>
            </a:extLst>
          </p:cNvPr>
          <p:cNvSpPr/>
          <p:nvPr/>
        </p:nvSpPr>
        <p:spPr>
          <a:xfrm>
            <a:off x="8034938" y="4896009"/>
            <a:ext cx="1321653" cy="57630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Nødplan</a:t>
            </a:r>
          </a:p>
          <a:p>
            <a:pPr algn="ctr"/>
            <a:r>
              <a:rPr lang="da-DK" sz="1100" dirty="0"/>
              <a:t>system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5D015ED-D5FC-412C-AF0C-6A3E0A8E29B4}"/>
              </a:ext>
            </a:extLst>
          </p:cNvPr>
          <p:cNvSpPr/>
          <p:nvPr/>
        </p:nvSpPr>
        <p:spPr>
          <a:xfrm>
            <a:off x="8034937" y="2606168"/>
            <a:ext cx="1321653" cy="57630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Action Card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8CA0F76-D1CF-4931-BF8C-C88CD9F82330}"/>
              </a:ext>
            </a:extLst>
          </p:cNvPr>
          <p:cNvSpPr/>
          <p:nvPr/>
        </p:nvSpPr>
        <p:spPr>
          <a:xfrm>
            <a:off x="4917782" y="4109677"/>
            <a:ext cx="1321653" cy="57630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Data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F094D221-0C49-4340-9CB0-4C63B1F37FE2}"/>
              </a:ext>
            </a:extLst>
          </p:cNvPr>
          <p:cNvSpPr/>
          <p:nvPr/>
        </p:nvSpPr>
        <p:spPr>
          <a:xfrm>
            <a:off x="4917781" y="2622178"/>
            <a:ext cx="1321653" cy="57630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Ledelsen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43371DFC-44B2-48D7-8824-68D9967A763F}"/>
              </a:ext>
            </a:extLst>
          </p:cNvPr>
          <p:cNvSpPr/>
          <p:nvPr/>
        </p:nvSpPr>
        <p:spPr>
          <a:xfrm>
            <a:off x="3279802" y="3342555"/>
            <a:ext cx="1321653" cy="5763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Beredskabs leder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797664B8-30E1-4598-A7AB-C7A14F2EEAAE}"/>
              </a:ext>
            </a:extLst>
          </p:cNvPr>
          <p:cNvSpPr/>
          <p:nvPr/>
        </p:nvSpPr>
        <p:spPr>
          <a:xfrm>
            <a:off x="3279801" y="2606168"/>
            <a:ext cx="1321653" cy="5763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Rådgiver forretning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8B11D0D-4E67-4B74-89B3-4EC86E8155EE}"/>
              </a:ext>
            </a:extLst>
          </p:cNvPr>
          <p:cNvSpPr/>
          <p:nvPr/>
        </p:nvSpPr>
        <p:spPr>
          <a:xfrm>
            <a:off x="3279801" y="4109677"/>
            <a:ext cx="1321653" cy="57630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Teknisk ansvarlig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206E51B3-D6C1-47CD-A897-BC7BC58B47E8}"/>
              </a:ext>
            </a:extLst>
          </p:cNvPr>
          <p:cNvSpPr/>
          <p:nvPr/>
        </p:nvSpPr>
        <p:spPr>
          <a:xfrm>
            <a:off x="1721224" y="3342555"/>
            <a:ext cx="1321653" cy="5763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Støttefunktion</a:t>
            </a:r>
          </a:p>
        </p:txBody>
      </p: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83C10EED-EFD5-44C1-BD94-A0879D344BF9}"/>
              </a:ext>
            </a:extLst>
          </p:cNvPr>
          <p:cNvCxnSpPr>
            <a:stCxn id="11" idx="3"/>
            <a:endCxn id="3" idx="1"/>
          </p:cNvCxnSpPr>
          <p:nvPr/>
        </p:nvCxnSpPr>
        <p:spPr>
          <a:xfrm>
            <a:off x="4601455" y="3630706"/>
            <a:ext cx="31632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52FE1854-9CC8-4C7A-AD53-EBF8CC73680C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3940628" y="3182470"/>
            <a:ext cx="1" cy="1600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CADCFB3E-7BDF-463F-A281-1DBE52C7BD8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40627" y="3918857"/>
            <a:ext cx="1" cy="19082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ge forbindelse 24">
            <a:extLst>
              <a:ext uri="{FF2B5EF4-FFF2-40B4-BE49-F238E27FC236}">
                <a16:creationId xmlns:a16="http://schemas.microsoft.com/office/drawing/2014/main" id="{EDDE25E2-96A8-4390-8E73-3D67DAAD9994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>
            <a:off x="5578608" y="3198480"/>
            <a:ext cx="1" cy="1440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D96A0176-A5A2-4F2B-A60A-574216B63EF1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578609" y="3918857"/>
            <a:ext cx="0" cy="19082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Lige forbindelse 31">
            <a:extLst>
              <a:ext uri="{FF2B5EF4-FFF2-40B4-BE49-F238E27FC236}">
                <a16:creationId xmlns:a16="http://schemas.microsoft.com/office/drawing/2014/main" id="{10AC6B37-DFCF-4BD1-928E-7BED9FD51EB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695763" y="3193357"/>
            <a:ext cx="2" cy="1491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Lige forbindelse 33">
            <a:extLst>
              <a:ext uri="{FF2B5EF4-FFF2-40B4-BE49-F238E27FC236}">
                <a16:creationId xmlns:a16="http://schemas.microsoft.com/office/drawing/2014/main" id="{16EB38CE-E4AC-47F1-8582-530B470B1CB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695763" y="3913734"/>
            <a:ext cx="2" cy="1959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Lige forbindelse 35">
            <a:extLst>
              <a:ext uri="{FF2B5EF4-FFF2-40B4-BE49-F238E27FC236}">
                <a16:creationId xmlns:a16="http://schemas.microsoft.com/office/drawing/2014/main" id="{F0070101-9E87-4EA5-8622-6C43135A7EA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695763" y="4685979"/>
            <a:ext cx="2" cy="2100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ge forbindelse 37">
            <a:extLst>
              <a:ext uri="{FF2B5EF4-FFF2-40B4-BE49-F238E27FC236}">
                <a16:creationId xmlns:a16="http://schemas.microsoft.com/office/drawing/2014/main" id="{9B18E40B-E826-4333-ABBA-C5134AD9706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239434" y="3630706"/>
            <a:ext cx="23692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Lige forbindelse 39">
            <a:extLst>
              <a:ext uri="{FF2B5EF4-FFF2-40B4-BE49-F238E27FC236}">
                <a16:creationId xmlns:a16="http://schemas.microsoft.com/office/drawing/2014/main" id="{122DA8A0-ED47-474C-BCB6-FAF791F923B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798013" y="3630706"/>
            <a:ext cx="2369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Lige forbindelse 41">
            <a:extLst>
              <a:ext uri="{FF2B5EF4-FFF2-40B4-BE49-F238E27FC236}">
                <a16:creationId xmlns:a16="http://schemas.microsoft.com/office/drawing/2014/main" id="{D7C4F6CD-F2F0-4BAC-9A74-9CE91A37F2B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042877" y="3630706"/>
            <a:ext cx="2369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ktangel 28">
            <a:extLst>
              <a:ext uri="{FF2B5EF4-FFF2-40B4-BE49-F238E27FC236}">
                <a16:creationId xmlns:a16="http://schemas.microsoft.com/office/drawing/2014/main" id="{766DBECC-B8E8-495F-998A-8B0397FF304B}"/>
              </a:ext>
            </a:extLst>
          </p:cNvPr>
          <p:cNvSpPr/>
          <p:nvPr/>
        </p:nvSpPr>
        <p:spPr>
          <a:xfrm>
            <a:off x="3279800" y="1839046"/>
            <a:ext cx="1321653" cy="5763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Services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FF9EB6B8-BC3B-4201-B73A-F0AF06A07137}"/>
              </a:ext>
            </a:extLst>
          </p:cNvPr>
          <p:cNvSpPr/>
          <p:nvPr/>
        </p:nvSpPr>
        <p:spPr>
          <a:xfrm>
            <a:off x="3279800" y="1111577"/>
            <a:ext cx="1321653" cy="5763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Processer</a:t>
            </a:r>
          </a:p>
        </p:txBody>
      </p:sp>
      <p:cxnSp>
        <p:nvCxnSpPr>
          <p:cNvPr id="31" name="Lige forbindelse 30">
            <a:extLst>
              <a:ext uri="{FF2B5EF4-FFF2-40B4-BE49-F238E27FC236}">
                <a16:creationId xmlns:a16="http://schemas.microsoft.com/office/drawing/2014/main" id="{C2F0B029-0954-461F-9531-0FF414EFE885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3935418" y="2415348"/>
            <a:ext cx="5209" cy="2068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Lige forbindelse 32">
            <a:extLst>
              <a:ext uri="{FF2B5EF4-FFF2-40B4-BE49-F238E27FC236}">
                <a16:creationId xmlns:a16="http://schemas.microsoft.com/office/drawing/2014/main" id="{E70BCB3F-74D6-47ED-BFD1-9684D556BEFD}"/>
              </a:ext>
            </a:extLst>
          </p:cNvPr>
          <p:cNvCxnSpPr>
            <a:cxnSpLocks/>
          </p:cNvCxnSpPr>
          <p:nvPr/>
        </p:nvCxnSpPr>
        <p:spPr>
          <a:xfrm>
            <a:off x="3930209" y="1687879"/>
            <a:ext cx="1" cy="1600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ktangel 34">
            <a:extLst>
              <a:ext uri="{FF2B5EF4-FFF2-40B4-BE49-F238E27FC236}">
                <a16:creationId xmlns:a16="http://schemas.microsoft.com/office/drawing/2014/main" id="{02B44D13-FEB4-408A-B425-F5C4C9B4A59E}"/>
              </a:ext>
            </a:extLst>
          </p:cNvPr>
          <p:cNvSpPr/>
          <p:nvPr/>
        </p:nvSpPr>
        <p:spPr>
          <a:xfrm>
            <a:off x="1721223" y="1849023"/>
            <a:ext cx="1321653" cy="5763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Nødplan </a:t>
            </a:r>
          </a:p>
          <a:p>
            <a:pPr algn="ctr"/>
            <a:r>
              <a:rPr lang="da-DK" sz="1100" dirty="0"/>
              <a:t>service</a:t>
            </a: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DADDEA21-1503-4692-988F-95EB49EB898D}"/>
              </a:ext>
            </a:extLst>
          </p:cNvPr>
          <p:cNvCxnSpPr>
            <a:cxnSpLocks/>
          </p:cNvCxnSpPr>
          <p:nvPr/>
        </p:nvCxnSpPr>
        <p:spPr>
          <a:xfrm>
            <a:off x="3042875" y="2151903"/>
            <a:ext cx="2369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25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8C96A-D319-4F0D-84F6-CDFCEC3C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Datamodel ekstern</a:t>
            </a:r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5A0D9751-B9E2-4B04-A84C-7A05F5F84FD2}"/>
              </a:ext>
            </a:extLst>
          </p:cNvPr>
          <p:cNvSpPr/>
          <p:nvPr/>
        </p:nvSpPr>
        <p:spPr>
          <a:xfrm>
            <a:off x="1175656" y="1884511"/>
            <a:ext cx="1321653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BCM Policy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A5235D7D-263A-40C0-B6BC-1D099CE99085}"/>
              </a:ext>
            </a:extLst>
          </p:cNvPr>
          <p:cNvSpPr/>
          <p:nvPr/>
        </p:nvSpPr>
        <p:spPr>
          <a:xfrm>
            <a:off x="1175656" y="2852698"/>
            <a:ext cx="1321653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ITSCM </a:t>
            </a:r>
            <a:r>
              <a:rPr lang="da-DK" sz="1100" dirty="0" err="1"/>
              <a:t>process</a:t>
            </a:r>
            <a:endParaRPr lang="da-DK" sz="1100" dirty="0"/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653BB33F-653B-4A82-B132-5311D602431F}"/>
              </a:ext>
            </a:extLst>
          </p:cNvPr>
          <p:cNvSpPr/>
          <p:nvPr/>
        </p:nvSpPr>
        <p:spPr>
          <a:xfrm>
            <a:off x="1175656" y="5119489"/>
            <a:ext cx="1321653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Salgsproces</a:t>
            </a:r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465E01EC-F11A-4FBC-AFAF-1273214E2F08}"/>
              </a:ext>
            </a:extLst>
          </p:cNvPr>
          <p:cNvSpPr/>
          <p:nvPr/>
        </p:nvSpPr>
        <p:spPr>
          <a:xfrm>
            <a:off x="3073613" y="4650763"/>
            <a:ext cx="1321653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Kunde/itm8 aftale</a:t>
            </a:r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3BE45BA4-B96F-4326-A47D-4A50745B38E7}"/>
              </a:ext>
            </a:extLst>
          </p:cNvPr>
          <p:cNvSpPr/>
          <p:nvPr/>
        </p:nvSpPr>
        <p:spPr>
          <a:xfrm>
            <a:off x="5025358" y="4074461"/>
            <a:ext cx="1321653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Kunde</a:t>
            </a:r>
          </a:p>
          <a:p>
            <a:pPr algn="ctr"/>
            <a:r>
              <a:rPr lang="da-DK" sz="1100" dirty="0"/>
              <a:t>beredskabsplan</a:t>
            </a:r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2953D6CC-C26A-46D4-A10B-57899AD5B10B}"/>
              </a:ext>
            </a:extLst>
          </p:cNvPr>
          <p:cNvSpPr/>
          <p:nvPr/>
        </p:nvSpPr>
        <p:spPr>
          <a:xfrm>
            <a:off x="5025357" y="2960276"/>
            <a:ext cx="1321653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ITR beredskabsplan</a:t>
            </a:r>
          </a:p>
        </p:txBody>
      </p:sp>
      <p:sp>
        <p:nvSpPr>
          <p:cNvPr id="38" name="Rektangel 37">
            <a:extLst>
              <a:ext uri="{FF2B5EF4-FFF2-40B4-BE49-F238E27FC236}">
                <a16:creationId xmlns:a16="http://schemas.microsoft.com/office/drawing/2014/main" id="{38FB0EE6-5390-4D88-BE5F-D8646AEE77E8}"/>
              </a:ext>
            </a:extLst>
          </p:cNvPr>
          <p:cNvSpPr/>
          <p:nvPr/>
        </p:nvSpPr>
        <p:spPr>
          <a:xfrm>
            <a:off x="7730137" y="1738514"/>
            <a:ext cx="1321653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Incident Management</a:t>
            </a:r>
          </a:p>
        </p:txBody>
      </p:sp>
      <p:sp>
        <p:nvSpPr>
          <p:cNvPr id="39" name="Rektangel 38">
            <a:extLst>
              <a:ext uri="{FF2B5EF4-FFF2-40B4-BE49-F238E27FC236}">
                <a16:creationId xmlns:a16="http://schemas.microsoft.com/office/drawing/2014/main" id="{F84008BC-F116-41B0-847C-A69B8A72EF35}"/>
              </a:ext>
            </a:extLst>
          </p:cNvPr>
          <p:cNvSpPr/>
          <p:nvPr/>
        </p:nvSpPr>
        <p:spPr>
          <a:xfrm>
            <a:off x="8475488" y="3248427"/>
            <a:ext cx="1321653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Andre processer</a:t>
            </a:r>
          </a:p>
        </p:txBody>
      </p:sp>
      <p:sp>
        <p:nvSpPr>
          <p:cNvPr id="40" name="Rektangel 39">
            <a:extLst>
              <a:ext uri="{FF2B5EF4-FFF2-40B4-BE49-F238E27FC236}">
                <a16:creationId xmlns:a16="http://schemas.microsoft.com/office/drawing/2014/main" id="{58877B38-FF8D-4352-9177-7C87D739E21D}"/>
              </a:ext>
            </a:extLst>
          </p:cNvPr>
          <p:cNvSpPr/>
          <p:nvPr/>
        </p:nvSpPr>
        <p:spPr>
          <a:xfrm>
            <a:off x="7730136" y="4783315"/>
            <a:ext cx="1321653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Afprøvning/test</a:t>
            </a:r>
          </a:p>
        </p:txBody>
      </p:sp>
      <p:cxnSp>
        <p:nvCxnSpPr>
          <p:cNvPr id="42" name="Lige pilforbindelse 41">
            <a:extLst>
              <a:ext uri="{FF2B5EF4-FFF2-40B4-BE49-F238E27FC236}">
                <a16:creationId xmlns:a16="http://schemas.microsoft.com/office/drawing/2014/main" id="{9A660E61-2FB9-4F68-A828-C8405781B224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1836483" y="2460813"/>
            <a:ext cx="0" cy="3918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Lige pilforbindelse 42">
            <a:extLst>
              <a:ext uri="{FF2B5EF4-FFF2-40B4-BE49-F238E27FC236}">
                <a16:creationId xmlns:a16="http://schemas.microsoft.com/office/drawing/2014/main" id="{77E77CED-49AF-4938-B6B1-F5F9DB529A27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2497309" y="3140849"/>
            <a:ext cx="2528048" cy="1075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ge pilforbindelse 46">
            <a:extLst>
              <a:ext uri="{FF2B5EF4-FFF2-40B4-BE49-F238E27FC236}">
                <a16:creationId xmlns:a16="http://schemas.microsoft.com/office/drawing/2014/main" id="{C7567166-BDE3-457B-960C-7277522275AB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2511395" y="4938914"/>
            <a:ext cx="562218" cy="4687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ge pilforbindelse 48">
            <a:extLst>
              <a:ext uri="{FF2B5EF4-FFF2-40B4-BE49-F238E27FC236}">
                <a16:creationId xmlns:a16="http://schemas.microsoft.com/office/drawing/2014/main" id="{6C1D1F7C-9A25-4E6B-92AF-C2A4F79A6F7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4395266" y="4362612"/>
            <a:ext cx="630092" cy="5763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ge pilforbindelse 51">
            <a:extLst>
              <a:ext uri="{FF2B5EF4-FFF2-40B4-BE49-F238E27FC236}">
                <a16:creationId xmlns:a16="http://schemas.microsoft.com/office/drawing/2014/main" id="{B138C299-644B-4FCE-9411-14A5BE0F3481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>
          <a:xfrm>
            <a:off x="5686184" y="3536578"/>
            <a:ext cx="1" cy="537883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Lige pilforbindelse 57">
            <a:extLst>
              <a:ext uri="{FF2B5EF4-FFF2-40B4-BE49-F238E27FC236}">
                <a16:creationId xmlns:a16="http://schemas.microsoft.com/office/drawing/2014/main" id="{175B4D4D-565A-477A-831B-9BA0355CE71F}"/>
              </a:ext>
            </a:extLst>
          </p:cNvPr>
          <p:cNvCxnSpPr>
            <a:cxnSpLocks/>
          </p:cNvCxnSpPr>
          <p:nvPr/>
        </p:nvCxnSpPr>
        <p:spPr>
          <a:xfrm flipH="1">
            <a:off x="6347010" y="2093622"/>
            <a:ext cx="1260183" cy="793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Lige pilforbindelse 60">
            <a:extLst>
              <a:ext uri="{FF2B5EF4-FFF2-40B4-BE49-F238E27FC236}">
                <a16:creationId xmlns:a16="http://schemas.microsoft.com/office/drawing/2014/main" id="{93A51A62-58E7-4937-AF59-649638AC6AEC}"/>
              </a:ext>
            </a:extLst>
          </p:cNvPr>
          <p:cNvCxnSpPr>
            <a:cxnSpLocks/>
          </p:cNvCxnSpPr>
          <p:nvPr/>
        </p:nvCxnSpPr>
        <p:spPr>
          <a:xfrm>
            <a:off x="6500692" y="3245406"/>
            <a:ext cx="1974796" cy="3641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Lige pilforbindelse 63">
            <a:extLst>
              <a:ext uri="{FF2B5EF4-FFF2-40B4-BE49-F238E27FC236}">
                <a16:creationId xmlns:a16="http://schemas.microsoft.com/office/drawing/2014/main" id="{B849D253-B1B3-46F9-8F78-3A0163D43B0F}"/>
              </a:ext>
            </a:extLst>
          </p:cNvPr>
          <p:cNvCxnSpPr>
            <a:cxnSpLocks/>
          </p:cNvCxnSpPr>
          <p:nvPr/>
        </p:nvCxnSpPr>
        <p:spPr>
          <a:xfrm>
            <a:off x="6418729" y="3609577"/>
            <a:ext cx="1849291" cy="11487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Lige pilforbindelse 66">
            <a:extLst>
              <a:ext uri="{FF2B5EF4-FFF2-40B4-BE49-F238E27FC236}">
                <a16:creationId xmlns:a16="http://schemas.microsoft.com/office/drawing/2014/main" id="{A308E861-7817-4028-831C-4C30097F6AD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500692" y="4470189"/>
            <a:ext cx="1229444" cy="6012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776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852AE-C014-0A41-B9CF-F6E7F35A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Beredskabsoverblikket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7265E7E-DD1E-E647-A5C8-DC5C0019B23A}"/>
              </a:ext>
            </a:extLst>
          </p:cNvPr>
          <p:cNvSpPr/>
          <p:nvPr/>
        </p:nvSpPr>
        <p:spPr>
          <a:xfrm>
            <a:off x="1219430" y="2754068"/>
            <a:ext cx="1556815" cy="550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/>
              <a:t>BCM Policy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A5B0CD1-92DF-E944-BDEA-6FCA71835CFD}"/>
              </a:ext>
            </a:extLst>
          </p:cNvPr>
          <p:cNvSpPr/>
          <p:nvPr/>
        </p:nvSpPr>
        <p:spPr>
          <a:xfrm>
            <a:off x="1219430" y="3295996"/>
            <a:ext cx="1556815" cy="1449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Årshjul</a:t>
            </a: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Risikoanalyse</a:t>
            </a:r>
          </a:p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ITSCM proces</a:t>
            </a:r>
          </a:p>
          <a:p>
            <a:pPr algn="ctr"/>
            <a:endParaRPr lang="da-DK" sz="140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76197E7-348B-6D42-BEA0-E75D003EF337}"/>
              </a:ext>
            </a:extLst>
          </p:cNvPr>
          <p:cNvSpPr/>
          <p:nvPr/>
        </p:nvSpPr>
        <p:spPr>
          <a:xfrm>
            <a:off x="1220680" y="4385515"/>
            <a:ext cx="1551505" cy="105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90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08114DDF-A992-A647-BDFD-B7CD02D92568}"/>
              </a:ext>
            </a:extLst>
          </p:cNvPr>
          <p:cNvSpPr/>
          <p:nvPr/>
        </p:nvSpPr>
        <p:spPr>
          <a:xfrm>
            <a:off x="2996751" y="2753684"/>
            <a:ext cx="1556815" cy="550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/>
              <a:t>Incident Management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63AD3C5-0046-A143-A6FB-B719CBC3D73E}"/>
              </a:ext>
            </a:extLst>
          </p:cNvPr>
          <p:cNvSpPr/>
          <p:nvPr/>
        </p:nvSpPr>
        <p:spPr>
          <a:xfrm>
            <a:off x="2996751" y="3295612"/>
            <a:ext cx="1556815" cy="1449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Major incident management</a:t>
            </a: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da-DK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da-DK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8637840-1CAC-C448-ABE5-6DEB5648B43C}"/>
              </a:ext>
            </a:extLst>
          </p:cNvPr>
          <p:cNvSpPr/>
          <p:nvPr/>
        </p:nvSpPr>
        <p:spPr>
          <a:xfrm>
            <a:off x="2998001" y="4385131"/>
            <a:ext cx="1556815" cy="105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90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7AB2FE96-9AA6-5A4E-B541-37ACD19A42F7}"/>
              </a:ext>
            </a:extLst>
          </p:cNvPr>
          <p:cNvSpPr/>
          <p:nvPr/>
        </p:nvSpPr>
        <p:spPr>
          <a:xfrm>
            <a:off x="4782193" y="2754068"/>
            <a:ext cx="1556815" cy="550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Itm8</a:t>
            </a:r>
          </a:p>
          <a:p>
            <a:pPr algn="ctr"/>
            <a:r>
              <a:rPr lang="da-DK" sz="1200" dirty="0"/>
              <a:t>beredskabsplan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48C78647-B0B7-F345-8A0D-F7FC270133ED}"/>
              </a:ext>
            </a:extLst>
          </p:cNvPr>
          <p:cNvSpPr/>
          <p:nvPr/>
        </p:nvSpPr>
        <p:spPr>
          <a:xfrm>
            <a:off x="4782193" y="3295996"/>
            <a:ext cx="1556815" cy="1449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Ansvar</a:t>
            </a: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Dokumentation</a:t>
            </a: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Eksekvering</a:t>
            </a: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da-DK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505EBD63-AEC5-844F-9ED5-B92C22789768}"/>
              </a:ext>
            </a:extLst>
          </p:cNvPr>
          <p:cNvSpPr/>
          <p:nvPr/>
        </p:nvSpPr>
        <p:spPr>
          <a:xfrm>
            <a:off x="4783442" y="4385515"/>
            <a:ext cx="1555118" cy="105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900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0EA688DC-7A85-2042-9743-48F943B9E8DF}"/>
              </a:ext>
            </a:extLst>
          </p:cNvPr>
          <p:cNvSpPr/>
          <p:nvPr/>
        </p:nvSpPr>
        <p:spPr>
          <a:xfrm>
            <a:off x="6559513" y="2753684"/>
            <a:ext cx="1556815" cy="550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Kunde</a:t>
            </a:r>
          </a:p>
          <a:p>
            <a:pPr algn="ctr"/>
            <a:r>
              <a:rPr lang="da-DK" sz="1200" dirty="0"/>
              <a:t>beredskabsplan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2454D1AA-EED5-B945-84EF-42B65B1CCEE9}"/>
              </a:ext>
            </a:extLst>
          </p:cNvPr>
          <p:cNvSpPr/>
          <p:nvPr/>
        </p:nvSpPr>
        <p:spPr>
          <a:xfrm>
            <a:off x="6559513" y="3295612"/>
            <a:ext cx="1556815" cy="1449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Scope</a:t>
            </a:r>
            <a:endParaRPr lang="da-DK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Kriterier</a:t>
            </a:r>
          </a:p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Eksekvering</a:t>
            </a: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da-DK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E199812C-C636-944A-805B-20AC20487EC2}"/>
              </a:ext>
            </a:extLst>
          </p:cNvPr>
          <p:cNvSpPr/>
          <p:nvPr/>
        </p:nvSpPr>
        <p:spPr>
          <a:xfrm>
            <a:off x="6560763" y="4385131"/>
            <a:ext cx="1556815" cy="105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900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2D1168BD-E002-8E43-A941-D6066FF8C096}"/>
              </a:ext>
            </a:extLst>
          </p:cNvPr>
          <p:cNvSpPr/>
          <p:nvPr/>
        </p:nvSpPr>
        <p:spPr>
          <a:xfrm>
            <a:off x="8314034" y="2740326"/>
            <a:ext cx="1556368" cy="550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/>
              <a:t>Salgsprocessen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EF697FA-036C-4042-B051-4442B2B870F5}"/>
              </a:ext>
            </a:extLst>
          </p:cNvPr>
          <p:cNvSpPr/>
          <p:nvPr/>
        </p:nvSpPr>
        <p:spPr>
          <a:xfrm>
            <a:off x="8324473" y="3281870"/>
            <a:ext cx="1556815" cy="1449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Beredskabsniveau</a:t>
            </a:r>
          </a:p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Kundesystem</a:t>
            </a:r>
            <a:r>
              <a:rPr lang="da-DK" sz="900" dirty="0"/>
              <a:t>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E7E158CC-54B0-664B-A35F-D0B1CDCA5C15}"/>
              </a:ext>
            </a:extLst>
          </p:cNvPr>
          <p:cNvSpPr/>
          <p:nvPr/>
        </p:nvSpPr>
        <p:spPr>
          <a:xfrm>
            <a:off x="8315284" y="4371773"/>
            <a:ext cx="1555118" cy="105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900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42FD1A11-B93A-FE43-AFE2-70D6B6E5F92E}"/>
              </a:ext>
            </a:extLst>
          </p:cNvPr>
          <p:cNvSpPr/>
          <p:nvPr/>
        </p:nvSpPr>
        <p:spPr>
          <a:xfrm>
            <a:off x="10091355" y="2739942"/>
            <a:ext cx="1556815" cy="550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/>
              <a:t>Kunde/itm8 aftale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609FC368-6289-FF4A-A868-58250A304461}"/>
              </a:ext>
            </a:extLst>
          </p:cNvPr>
          <p:cNvSpPr/>
          <p:nvPr/>
        </p:nvSpPr>
        <p:spPr>
          <a:xfrm>
            <a:off x="10091355" y="3281870"/>
            <a:ext cx="1556815" cy="1449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Kontrakt</a:t>
            </a:r>
          </a:p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Databehandleraftale</a:t>
            </a:r>
          </a:p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Beredskabsaftale</a:t>
            </a: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da-DK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E9F80821-FA1D-C541-84B1-C3307262315B}"/>
              </a:ext>
            </a:extLst>
          </p:cNvPr>
          <p:cNvSpPr/>
          <p:nvPr/>
        </p:nvSpPr>
        <p:spPr>
          <a:xfrm>
            <a:off x="10092605" y="4371389"/>
            <a:ext cx="1556815" cy="105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900"/>
          </a:p>
        </p:txBody>
      </p:sp>
      <p:pic>
        <p:nvPicPr>
          <p:cNvPr id="23" name="Grafik 22" descr="Tjekliste">
            <a:extLst>
              <a:ext uri="{FF2B5EF4-FFF2-40B4-BE49-F238E27FC236}">
                <a16:creationId xmlns:a16="http://schemas.microsoft.com/office/drawing/2014/main" id="{0A634517-973D-7148-AE08-5C16F7B0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5161" y="4677076"/>
            <a:ext cx="457253" cy="457253"/>
          </a:xfrm>
          <a:prstGeom prst="rect">
            <a:avLst/>
          </a:prstGeom>
        </p:spPr>
      </p:pic>
      <p:pic>
        <p:nvPicPr>
          <p:cNvPr id="26" name="Grafik 25" descr="Håndtryk">
            <a:extLst>
              <a:ext uri="{FF2B5EF4-FFF2-40B4-BE49-F238E27FC236}">
                <a16:creationId xmlns:a16="http://schemas.microsoft.com/office/drawing/2014/main" id="{2EE4A31A-399A-1A4B-BFEB-CF07F45E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3249" y="4684571"/>
            <a:ext cx="457253" cy="457253"/>
          </a:xfrm>
          <a:prstGeom prst="rect">
            <a:avLst/>
          </a:prstGeom>
        </p:spPr>
      </p:pic>
      <p:pic>
        <p:nvPicPr>
          <p:cNvPr id="28" name="Grafik 27" descr="Kontrakt">
            <a:extLst>
              <a:ext uri="{FF2B5EF4-FFF2-40B4-BE49-F238E27FC236}">
                <a16:creationId xmlns:a16="http://schemas.microsoft.com/office/drawing/2014/main" id="{A890C3F7-E9C0-9B4E-A4CE-2E3C092CA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2261" y="4677075"/>
            <a:ext cx="457253" cy="457253"/>
          </a:xfrm>
          <a:prstGeom prst="rect">
            <a:avLst/>
          </a:prstGeom>
        </p:spPr>
      </p:pic>
      <p:pic>
        <p:nvPicPr>
          <p:cNvPr id="30" name="Grafik 29" descr="Hoved med tandhjul">
            <a:extLst>
              <a:ext uri="{FF2B5EF4-FFF2-40B4-BE49-F238E27FC236}">
                <a16:creationId xmlns:a16="http://schemas.microsoft.com/office/drawing/2014/main" id="{D9905337-57AC-8F48-994C-7237AF14B2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2081" y="4714556"/>
            <a:ext cx="457253" cy="457253"/>
          </a:xfrm>
          <a:prstGeom prst="rect">
            <a:avLst/>
          </a:prstGeom>
        </p:spPr>
      </p:pic>
      <p:pic>
        <p:nvPicPr>
          <p:cNvPr id="32" name="Grafik 31" descr="Liste">
            <a:extLst>
              <a:ext uri="{FF2B5EF4-FFF2-40B4-BE49-F238E27FC236}">
                <a16:creationId xmlns:a16="http://schemas.microsoft.com/office/drawing/2014/main" id="{B72CCDF2-2D32-1848-A6CB-E8F1E8C06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49181" y="4677075"/>
            <a:ext cx="457253" cy="457253"/>
          </a:xfrm>
          <a:prstGeom prst="rect">
            <a:avLst/>
          </a:prstGeom>
        </p:spPr>
      </p:pic>
      <p:pic>
        <p:nvPicPr>
          <p:cNvPr id="34" name="Grafik 33" descr="Kort med knappenål">
            <a:extLst>
              <a:ext uri="{FF2B5EF4-FFF2-40B4-BE49-F238E27FC236}">
                <a16:creationId xmlns:a16="http://schemas.microsoft.com/office/drawing/2014/main" id="{0F3AE63C-31ED-0A4D-99FE-B751D204B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66117" y="4677075"/>
            <a:ext cx="457253" cy="4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1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Artefakter …..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F32814C-5D2A-4F9D-A616-3F2EAE0F4EB7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Beredskabsplan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Liste med kritiske systemer og klassificering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Beredskabsklasser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Trangfølge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D/R planer pr. system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Nødplaner pr. system eller pr. service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Action Card pr. system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Test scenarier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Log over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Risiko analyse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(Business Continuity Management proces)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IT Service Continuity Management proces</a:t>
            </a:r>
          </a:p>
        </p:txBody>
      </p:sp>
    </p:spTree>
    <p:extLst>
      <p:ext uri="{BB962C8B-B14F-4D97-AF65-F5344CB8AC3E}">
        <p14:creationId xmlns:p14="http://schemas.microsoft.com/office/powerpoint/2010/main" val="107215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FAD170-FCB7-F847-8B2D-8527D3D0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Continuity Management </a:t>
            </a:r>
            <a:b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Oplæg</a:t>
            </a: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Nils Lau, December 2024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B6268F6-4530-5D48-AB96-9BFF74FDBBB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Itm8</a:t>
            </a:r>
          </a:p>
        </p:txBody>
      </p:sp>
    </p:spTree>
    <p:extLst>
      <p:ext uri="{BB962C8B-B14F-4D97-AF65-F5344CB8AC3E}">
        <p14:creationId xmlns:p14="http://schemas.microsoft.com/office/powerpoint/2010/main" val="301672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Artefakter …..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F32814C-5D2A-4F9D-A616-3F2EAE0F4EB7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Beredskabsplan</a:t>
            </a:r>
            <a:endParaRPr lang="en-US" dirty="0">
              <a:solidFill>
                <a:srgbClr val="FF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Liste</a:t>
            </a:r>
            <a:r>
              <a:rPr lang="en-US" dirty="0">
                <a:solidFill>
                  <a:srgbClr val="FF0000"/>
                </a:solidFill>
              </a:rPr>
              <a:t> med </a:t>
            </a:r>
            <a:r>
              <a:rPr lang="en-US" dirty="0" err="1">
                <a:solidFill>
                  <a:srgbClr val="FF0000"/>
                </a:solidFill>
              </a:rPr>
              <a:t>kritiske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systemer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klassificering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Beredskabsklasser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Trangfølge</a:t>
            </a:r>
            <a:endParaRPr lang="en-US" dirty="0">
              <a:solidFill>
                <a:srgbClr val="FF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D/R planer pr. system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Nødplaner</a:t>
            </a:r>
            <a:r>
              <a:rPr lang="en-US" dirty="0"/>
              <a:t> pr. system </a:t>
            </a:r>
            <a:r>
              <a:rPr lang="en-US" dirty="0" err="1"/>
              <a:t>eller</a:t>
            </a:r>
            <a:r>
              <a:rPr lang="en-US" dirty="0"/>
              <a:t> pr. service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Action Card pr. system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Test </a:t>
            </a:r>
            <a:r>
              <a:rPr lang="en-US" dirty="0" err="1"/>
              <a:t>scenarier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Log over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analyse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(Business Continuity Management </a:t>
            </a:r>
            <a:r>
              <a:rPr lang="en-US" dirty="0" err="1"/>
              <a:t>proces</a:t>
            </a:r>
            <a:r>
              <a:rPr lang="en-US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Service Continuity Management </a:t>
            </a:r>
            <a:r>
              <a:rPr lang="en-US" dirty="0" err="1"/>
              <a:t>proces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1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Alt kommer fra processer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2C43715-64A7-0874-215F-529F5ABC77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60325"/>
            <a:ext cx="8208963" cy="14335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Montserrat SemiBold" charset="0"/>
                <a:cs typeface="Montserrat SemiBold" charset="0"/>
              </a:defRPr>
            </a:lvl1pPr>
          </a:lstStyle>
          <a:p>
            <a:r>
              <a:rPr lang="da-DK" sz="3200" b="0" dirty="0">
                <a:solidFill>
                  <a:schemeClr val="bg1"/>
                </a:solidFill>
                <a:ea typeface="ＭＳ Ｐゴシック" charset="-128"/>
              </a:rPr>
              <a:t>En</a:t>
            </a:r>
            <a:endParaRPr lang="en-US" sz="3200" dirty="0">
              <a:solidFill>
                <a:srgbClr val="00B050"/>
              </a:solidFill>
              <a:ea typeface="ＭＳ Ｐゴシック" charset="-128"/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FB53DF50-86C3-910D-6FC3-F4C7F69EF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4139" y="4008439"/>
            <a:ext cx="1017587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731FCE76-3CA7-47C8-789E-56812DA45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4913" y="4008439"/>
            <a:ext cx="1019175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5EF7186-C2B9-5458-3DBA-2995D2C7B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4139" y="4008439"/>
            <a:ext cx="1017587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58BFAEA-0B53-624F-540D-0ED1EE1AE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4913" y="4008439"/>
            <a:ext cx="1019175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EF5537A6-9207-6C20-9491-5C9AE3E59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1" y="1849438"/>
            <a:ext cx="184731" cy="64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3599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C26A5724-6E81-E219-0B8F-5F9C90F51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057400"/>
            <a:ext cx="73770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000">
                <a:latin typeface="Arial" pitchFamily="34" charset="0"/>
                <a:cs typeface="Arial" pitchFamily="34" charset="0"/>
              </a:rPr>
              <a:t>Politikker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Mål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Strategier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Krav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Regler</a:t>
            </a:r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BDA86933-3EFD-DC1D-F113-8745427FFC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1062" y="4008439"/>
            <a:ext cx="101758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F82EA4E9-7B04-2833-93D7-679ACCFDE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6010" y="4008439"/>
            <a:ext cx="10191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1A91B480-B7A2-FE64-85A5-0C23C0DB3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30" y="3708434"/>
            <a:ext cx="1210588" cy="64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3599" dirty="0">
                <a:latin typeface="Arial" charset="0"/>
                <a:ea typeface="ＭＳ Ｐゴシック" charset="0"/>
                <a:cs typeface="Arial" charset="0"/>
              </a:rPr>
              <a:t>Input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386AEFB2-9C58-3CA6-0A26-53E529F67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072" y="3743003"/>
            <a:ext cx="1569660" cy="64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3599" dirty="0">
                <a:latin typeface="Arial" charset="0"/>
                <a:ea typeface="ＭＳ Ｐゴシック" charset="0"/>
                <a:cs typeface="Arial" charset="0"/>
              </a:rPr>
              <a:t>Output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4C0B5461-2E65-655D-C67F-482334DA4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214" y="1544638"/>
            <a:ext cx="122822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latin typeface="Arial" charset="0"/>
                <a:ea typeface="ＭＳ Ｐゴシック" charset="0"/>
                <a:cs typeface="Arial" charset="0"/>
              </a:rPr>
              <a:t>Management</a:t>
            </a:r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F63A49A0-42DE-712F-7A02-665E9A9CB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1" y="4953000"/>
            <a:ext cx="126682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000">
                <a:latin typeface="Arial" pitchFamily="34" charset="0"/>
                <a:cs typeface="Arial" pitchFamily="34" charset="0"/>
              </a:rPr>
              <a:t>Medarbejdere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Udstyr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Økonomi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Faciliteter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Bygninger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727EC753-8209-9F34-2923-714DABFF7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792" y="5733257"/>
            <a:ext cx="10406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dirty="0">
                <a:latin typeface="Arial" charset="0"/>
                <a:ea typeface="ＭＳ Ｐゴシック" charset="0"/>
                <a:cs typeface="Arial" charset="0"/>
              </a:rPr>
              <a:t>Resources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3813A0E4-C2C6-B0E9-1A38-6C3BF72B1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133" y="3359150"/>
            <a:ext cx="1689100" cy="1243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GB" sz="3599" dirty="0" err="1">
                <a:solidFill>
                  <a:schemeClr val="bg1"/>
                </a:solidFill>
                <a:latin typeface="Calibri" charset="0"/>
                <a:ea typeface="ＭＳ Ｐゴシック" charset="0"/>
                <a:cs typeface="Microsoft YaHei" charset="0"/>
              </a:rPr>
              <a:t>Aktivitet</a:t>
            </a:r>
            <a:endParaRPr lang="en-GB" sz="3599" dirty="0">
              <a:solidFill>
                <a:schemeClr val="bg1"/>
              </a:solidFill>
              <a:latin typeface="Calibri" charset="0"/>
              <a:ea typeface="ＭＳ Ｐゴシック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22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Alt kommer fra processer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2C43715-64A7-0874-215F-529F5ABC77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60325"/>
            <a:ext cx="8208963" cy="14335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Montserrat SemiBold" charset="0"/>
                <a:cs typeface="Montserrat SemiBold" charset="0"/>
              </a:defRPr>
            </a:lvl1pPr>
          </a:lstStyle>
          <a:p>
            <a:r>
              <a:rPr lang="da-DK" sz="3200" b="0" dirty="0">
                <a:solidFill>
                  <a:schemeClr val="bg1"/>
                </a:solidFill>
                <a:ea typeface="ＭＳ Ｐゴシック" charset="-128"/>
              </a:rPr>
              <a:t>En</a:t>
            </a:r>
            <a:endParaRPr lang="en-US" sz="3200" dirty="0">
              <a:solidFill>
                <a:srgbClr val="002060"/>
              </a:solidFill>
              <a:ea typeface="ＭＳ Ｐゴシック" charset="-128"/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FB53DF50-86C3-910D-6FC3-F4C7F69EF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4139" y="4008439"/>
            <a:ext cx="1017587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731FCE76-3CA7-47C8-789E-56812DA45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4913" y="4008439"/>
            <a:ext cx="1019175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5EF7186-C2B9-5458-3DBA-2995D2C7B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4139" y="4008439"/>
            <a:ext cx="1017587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58BFAEA-0B53-624F-540D-0ED1EE1AE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4913" y="4008439"/>
            <a:ext cx="1019175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EF5537A6-9207-6C20-9491-5C9AE3E59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1" y="1849438"/>
            <a:ext cx="184731" cy="64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3599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C26A5724-6E81-E219-0B8F-5F9C90F51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057400"/>
            <a:ext cx="73770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000">
                <a:latin typeface="Arial" pitchFamily="34" charset="0"/>
                <a:cs typeface="Arial" pitchFamily="34" charset="0"/>
              </a:rPr>
              <a:t>Politikker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Mål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Strategier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Krav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Regler</a:t>
            </a:r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BDA86933-3EFD-DC1D-F113-8745427FFC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1062" y="4008439"/>
            <a:ext cx="101758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F82EA4E9-7B04-2833-93D7-679ACCFDE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6010" y="4008439"/>
            <a:ext cx="10191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599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1A91B480-B7A2-FE64-85A5-0C23C0DB3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430" y="3708434"/>
            <a:ext cx="1210588" cy="64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3599" dirty="0">
                <a:latin typeface="Arial" charset="0"/>
                <a:ea typeface="ＭＳ Ｐゴシック" charset="0"/>
                <a:cs typeface="Arial" charset="0"/>
              </a:rPr>
              <a:t>Input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386AEFB2-9C58-3CA6-0A26-53E529F67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072" y="3743003"/>
            <a:ext cx="1569660" cy="64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3599" dirty="0">
                <a:latin typeface="Arial" charset="0"/>
                <a:ea typeface="ＭＳ Ｐゴシック" charset="0"/>
                <a:cs typeface="Arial" charset="0"/>
              </a:rPr>
              <a:t>Output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4C0B5461-2E65-655D-C67F-482334DA4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214" y="1544638"/>
            <a:ext cx="122822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>
                <a:latin typeface="Arial" charset="0"/>
                <a:ea typeface="ＭＳ Ｐゴシック" charset="0"/>
                <a:cs typeface="Arial" charset="0"/>
              </a:rPr>
              <a:t>Management</a:t>
            </a:r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F63A49A0-42DE-712F-7A02-665E9A9CB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1" y="4953000"/>
            <a:ext cx="126682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000">
                <a:latin typeface="Arial" pitchFamily="34" charset="0"/>
                <a:cs typeface="Arial" pitchFamily="34" charset="0"/>
              </a:rPr>
              <a:t>Medarbejdere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Udstyr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Økonomi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Faciliteter</a:t>
            </a:r>
          </a:p>
          <a:p>
            <a:r>
              <a:rPr lang="en-GB" sz="1000">
                <a:latin typeface="Arial" pitchFamily="34" charset="0"/>
                <a:cs typeface="Arial" pitchFamily="34" charset="0"/>
              </a:rPr>
              <a:t>Bygninger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727EC753-8209-9F34-2923-714DABFF7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792" y="5733257"/>
            <a:ext cx="10406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dirty="0">
                <a:latin typeface="Arial" charset="0"/>
                <a:ea typeface="ＭＳ Ｐゴシック" charset="0"/>
                <a:cs typeface="Arial" charset="0"/>
              </a:rPr>
              <a:t>Resources</a:t>
            </a: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9D4CB073-BD09-A839-4B2D-43659B0E5C66}"/>
              </a:ext>
            </a:extLst>
          </p:cNvPr>
          <p:cNvSpPr>
            <a:spLocks noChangeArrowheads="1"/>
          </p:cNvSpPr>
          <p:nvPr/>
        </p:nvSpPr>
        <p:spPr bwMode="auto">
          <a:xfrm rot="-2375982">
            <a:off x="4965661" y="3075128"/>
            <a:ext cx="5506946" cy="3268036"/>
          </a:xfrm>
          <a:prstGeom prst="ellipse">
            <a:avLst/>
          </a:prstGeom>
          <a:noFill/>
          <a:ln w="9525">
            <a:solidFill>
              <a:srgbClr val="3399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a-DK" sz="3599">
              <a:latin typeface="Calibri" charset="0"/>
              <a:ea typeface="ＭＳ Ｐゴシック" charset="0"/>
              <a:cs typeface="Microsoft YaHei" charset="0"/>
            </a:endParaRPr>
          </a:p>
        </p:txBody>
      </p:sp>
      <p:sp>
        <p:nvSpPr>
          <p:cNvPr id="23" name="Oval 27">
            <a:extLst>
              <a:ext uri="{FF2B5EF4-FFF2-40B4-BE49-F238E27FC236}">
                <a16:creationId xmlns:a16="http://schemas.microsoft.com/office/drawing/2014/main" id="{A6758400-80EC-7E77-1AEC-5954178A854B}"/>
              </a:ext>
            </a:extLst>
          </p:cNvPr>
          <p:cNvSpPr>
            <a:spLocks noChangeArrowheads="1"/>
          </p:cNvSpPr>
          <p:nvPr/>
        </p:nvSpPr>
        <p:spPr bwMode="auto">
          <a:xfrm rot="7573709">
            <a:off x="6038727" y="259807"/>
            <a:ext cx="3374431" cy="5571027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a-DK" sz="3599">
              <a:latin typeface="Calibri" charset="0"/>
              <a:ea typeface="ＭＳ Ｐゴシック" charset="0"/>
              <a:cs typeface="Microsoft YaHei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3813A0E4-C2C6-B0E9-1A38-6C3BF72B1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133" y="3359150"/>
            <a:ext cx="1689100" cy="1243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GB" sz="3599" dirty="0" err="1">
                <a:solidFill>
                  <a:schemeClr val="bg1"/>
                </a:solidFill>
                <a:latin typeface="Calibri" charset="0"/>
                <a:ea typeface="ＭＳ Ｐゴシック" charset="0"/>
                <a:cs typeface="Microsoft YaHei" charset="0"/>
              </a:rPr>
              <a:t>Aktivitet</a:t>
            </a:r>
            <a:endParaRPr lang="en-GB" sz="3599" dirty="0">
              <a:solidFill>
                <a:schemeClr val="bg1"/>
              </a:solidFill>
              <a:latin typeface="Calibri" charset="0"/>
              <a:ea typeface="ＭＳ Ｐゴシック" charset="0"/>
              <a:cs typeface="Microsoft YaHei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53C28B5D-2C3B-45B8-D051-456DA57D32EA}"/>
              </a:ext>
            </a:extLst>
          </p:cNvPr>
          <p:cNvSpPr txBox="1"/>
          <p:nvPr/>
        </p:nvSpPr>
        <p:spPr>
          <a:xfrm>
            <a:off x="7397496" y="1609344"/>
            <a:ext cx="373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FF0000"/>
                </a:solidFill>
              </a:rPr>
              <a:t>Effektivitet </a:t>
            </a:r>
            <a:r>
              <a:rPr lang="da-DK" dirty="0" err="1">
                <a:solidFill>
                  <a:srgbClr val="FF0000"/>
                </a:solidFill>
              </a:rPr>
              <a:t>resultat-mæssigt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28A385A-83CE-9FFD-5CCC-C4DBE4ED7D6D}"/>
              </a:ext>
            </a:extLst>
          </p:cNvPr>
          <p:cNvSpPr txBox="1"/>
          <p:nvPr/>
        </p:nvSpPr>
        <p:spPr>
          <a:xfrm>
            <a:off x="7195597" y="5353718"/>
            <a:ext cx="373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00B050"/>
                </a:solidFill>
              </a:rPr>
              <a:t>Effektivitet </a:t>
            </a:r>
            <a:r>
              <a:rPr lang="da-DK" dirty="0" err="1">
                <a:solidFill>
                  <a:srgbClr val="00B050"/>
                </a:solidFill>
              </a:rPr>
              <a:t>ressource-mæssigt</a:t>
            </a:r>
            <a:endParaRPr lang="da-DK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8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Alt kommer fra processer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C054635-93DE-48D4-8D4E-D70946BE2705}"/>
              </a:ext>
            </a:extLst>
          </p:cNvPr>
          <p:cNvSpPr/>
          <p:nvPr/>
        </p:nvSpPr>
        <p:spPr>
          <a:xfrm rot="758839">
            <a:off x="8373777" y="2067366"/>
            <a:ext cx="1008112" cy="13681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a-DK" sz="800" dirty="0">
                <a:solidFill>
                  <a:srgbClr val="56555A"/>
                </a:solidFill>
              </a:rPr>
              <a:t>Document</a:t>
            </a:r>
          </a:p>
          <a:p>
            <a:pPr algn="ctr"/>
            <a:r>
              <a:rPr lang="da-DK" sz="800" dirty="0">
                <a:solidFill>
                  <a:srgbClr val="56555A"/>
                </a:solidFill>
              </a:rPr>
              <a:t>………..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980F15DA-5202-47F6-8248-E1842347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1463039"/>
            <a:ext cx="4887192" cy="2279757"/>
          </a:xfrm>
          <a:prstGeom prst="rect">
            <a:avLst/>
          </a:prstGeom>
        </p:spPr>
      </p:pic>
      <p:sp>
        <p:nvSpPr>
          <p:cNvPr id="5" name="Pil: højre 4">
            <a:extLst>
              <a:ext uri="{FF2B5EF4-FFF2-40B4-BE49-F238E27FC236}">
                <a16:creationId xmlns:a16="http://schemas.microsoft.com/office/drawing/2014/main" id="{65538609-9012-418F-BCE0-F8B2DB0A08E7}"/>
              </a:ext>
            </a:extLst>
          </p:cNvPr>
          <p:cNvSpPr/>
          <p:nvPr/>
        </p:nvSpPr>
        <p:spPr>
          <a:xfrm>
            <a:off x="6240780" y="2461260"/>
            <a:ext cx="1722120" cy="84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D2916E4-077A-89AD-D7EA-E64343826076}"/>
              </a:ext>
            </a:extLst>
          </p:cNvPr>
          <p:cNvSpPr txBox="1"/>
          <p:nvPr/>
        </p:nvSpPr>
        <p:spPr>
          <a:xfrm>
            <a:off x="8236229" y="4046508"/>
            <a:ext cx="250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&lt;</a:t>
            </a:r>
            <a:r>
              <a:rPr lang="da-DK" b="1" dirty="0" err="1"/>
              <a:t>record</a:t>
            </a:r>
            <a:r>
              <a:rPr lang="da-DK" b="1" dirty="0"/>
              <a:t>&gt;</a:t>
            </a:r>
          </a:p>
          <a:p>
            <a:r>
              <a:rPr lang="da-DK" b="1" dirty="0"/>
              <a:t>- sag</a:t>
            </a:r>
          </a:p>
          <a:p>
            <a:r>
              <a:rPr lang="da-DK" b="1" dirty="0"/>
              <a:t>- </a:t>
            </a:r>
            <a:r>
              <a:rPr lang="da-DK" b="1" dirty="0" err="1"/>
              <a:t>ticket</a:t>
            </a:r>
            <a:endParaRPr lang="da-DK" b="1" dirty="0"/>
          </a:p>
          <a:p>
            <a:r>
              <a:rPr lang="da-DK" b="1" dirty="0"/>
              <a:t>- log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41BE324-A777-D684-41B7-9412CA33F0C8}"/>
              </a:ext>
            </a:extLst>
          </p:cNvPr>
          <p:cNvSpPr txBox="1"/>
          <p:nvPr/>
        </p:nvSpPr>
        <p:spPr>
          <a:xfrm>
            <a:off x="8597429" y="3659695"/>
            <a:ext cx="113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eller</a:t>
            </a:r>
          </a:p>
        </p:txBody>
      </p:sp>
    </p:spTree>
    <p:extLst>
      <p:ext uri="{BB962C8B-B14F-4D97-AF65-F5344CB8AC3E}">
        <p14:creationId xmlns:p14="http://schemas.microsoft.com/office/powerpoint/2010/main" val="410239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C544B7EE-23DC-45B8-998D-4B5DA57F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23" y="1675227"/>
            <a:ext cx="939935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14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C544B7EE-23DC-45B8-998D-4B5DA57F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23" y="1675227"/>
            <a:ext cx="9399354" cy="4394199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B5F18310-AF1A-8FDA-73AA-C236679A4F22}"/>
              </a:ext>
            </a:extLst>
          </p:cNvPr>
          <p:cNvSpPr/>
          <p:nvPr/>
        </p:nvSpPr>
        <p:spPr>
          <a:xfrm>
            <a:off x="5152144" y="2127197"/>
            <a:ext cx="1728907" cy="6992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C321D8F-EA93-8921-7547-02AA13E9AB5D}"/>
              </a:ext>
            </a:extLst>
          </p:cNvPr>
          <p:cNvSpPr/>
          <p:nvPr/>
        </p:nvSpPr>
        <p:spPr>
          <a:xfrm>
            <a:off x="5152144" y="2763744"/>
            <a:ext cx="1728907" cy="6992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0236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Metoder…..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C054635-93DE-48D4-8D4E-D70946BE2705}"/>
              </a:ext>
            </a:extLst>
          </p:cNvPr>
          <p:cNvSpPr/>
          <p:nvPr/>
        </p:nvSpPr>
        <p:spPr>
          <a:xfrm rot="758839">
            <a:off x="8373777" y="2067366"/>
            <a:ext cx="1008112" cy="13681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a-DK" sz="800" dirty="0">
                <a:solidFill>
                  <a:srgbClr val="56555A"/>
                </a:solidFill>
              </a:rPr>
              <a:t>Template</a:t>
            </a:r>
          </a:p>
          <a:p>
            <a:pPr algn="ctr"/>
            <a:r>
              <a:rPr lang="da-DK" sz="800" dirty="0">
                <a:solidFill>
                  <a:srgbClr val="56555A"/>
                </a:solidFill>
              </a:rPr>
              <a:t>………..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0106B2A1-8009-434D-A95E-3BB8EDECFE8D}"/>
              </a:ext>
            </a:extLst>
          </p:cNvPr>
          <p:cNvSpPr txBox="1"/>
          <p:nvPr/>
        </p:nvSpPr>
        <p:spPr>
          <a:xfrm>
            <a:off x="3396279" y="2476571"/>
            <a:ext cx="4297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BIA</a:t>
            </a:r>
          </a:p>
          <a:p>
            <a:r>
              <a:rPr lang="da-DK" dirty="0"/>
              <a:t>Risiko analyse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RCA</a:t>
            </a:r>
          </a:p>
          <a:p>
            <a:r>
              <a:rPr lang="da-DK" dirty="0" err="1"/>
              <a:t>Outage</a:t>
            </a:r>
            <a:r>
              <a:rPr lang="da-DK" dirty="0"/>
              <a:t> analyse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2565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Elementer i it-beredskab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8E9A3D1B-BBE1-43AC-893C-FC43EC40C2D7}"/>
              </a:ext>
            </a:extLst>
          </p:cNvPr>
          <p:cNvSpPr/>
          <p:nvPr/>
        </p:nvSpPr>
        <p:spPr>
          <a:xfrm>
            <a:off x="4486195" y="952820"/>
            <a:ext cx="3219610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Beredskabsledelse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F1D9A624-8906-4A7E-B7A0-C5009050604F}"/>
              </a:ext>
            </a:extLst>
          </p:cNvPr>
          <p:cNvSpPr/>
          <p:nvPr/>
        </p:nvSpPr>
        <p:spPr>
          <a:xfrm>
            <a:off x="4486195" y="1948461"/>
            <a:ext cx="3219610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Major Incident</a:t>
            </a: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01F07E11-891A-40D2-83B9-8C498DBCA748}"/>
              </a:ext>
            </a:extLst>
          </p:cNvPr>
          <p:cNvSpPr/>
          <p:nvPr/>
        </p:nvSpPr>
        <p:spPr>
          <a:xfrm>
            <a:off x="4486195" y="2944102"/>
            <a:ext cx="3219610" cy="2338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Incident Management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6084E412-0178-439D-865D-391C8B115A64}"/>
              </a:ext>
            </a:extLst>
          </p:cNvPr>
          <p:cNvSpPr/>
          <p:nvPr/>
        </p:nvSpPr>
        <p:spPr>
          <a:xfrm>
            <a:off x="4486195" y="5379219"/>
            <a:ext cx="777368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D/R plan</a:t>
            </a:r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CE2F4FBD-3FCA-4F66-83A2-535BA567A4FF}"/>
              </a:ext>
            </a:extLst>
          </p:cNvPr>
          <p:cNvSpPr/>
          <p:nvPr/>
        </p:nvSpPr>
        <p:spPr>
          <a:xfrm>
            <a:off x="5318634" y="5379219"/>
            <a:ext cx="777366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Aftaler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AC41BB62-D00E-4368-8DCF-B604DE00B616}"/>
              </a:ext>
            </a:extLst>
          </p:cNvPr>
          <p:cNvSpPr/>
          <p:nvPr/>
        </p:nvSpPr>
        <p:spPr>
          <a:xfrm>
            <a:off x="6151071" y="5379219"/>
            <a:ext cx="777366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Robust design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60564427-491B-45C1-913F-51997CD919C5}"/>
              </a:ext>
            </a:extLst>
          </p:cNvPr>
          <p:cNvSpPr/>
          <p:nvPr/>
        </p:nvSpPr>
        <p:spPr>
          <a:xfrm>
            <a:off x="6983508" y="5379219"/>
            <a:ext cx="777366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Forudsætninger</a:t>
            </a:r>
          </a:p>
        </p:txBody>
      </p:sp>
      <p:sp>
        <p:nvSpPr>
          <p:cNvPr id="32" name="Venstre klammeparentes 31">
            <a:extLst>
              <a:ext uri="{FF2B5EF4-FFF2-40B4-BE49-F238E27FC236}">
                <a16:creationId xmlns:a16="http://schemas.microsoft.com/office/drawing/2014/main" id="{88DE1AE1-B5CD-49C2-A0CF-1D5668E2C6FF}"/>
              </a:ext>
            </a:extLst>
          </p:cNvPr>
          <p:cNvSpPr/>
          <p:nvPr/>
        </p:nvSpPr>
        <p:spPr>
          <a:xfrm>
            <a:off x="3903489" y="952820"/>
            <a:ext cx="507146" cy="8990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Venstre klammeparentes 33">
            <a:extLst>
              <a:ext uri="{FF2B5EF4-FFF2-40B4-BE49-F238E27FC236}">
                <a16:creationId xmlns:a16="http://schemas.microsoft.com/office/drawing/2014/main" id="{9B15E1AD-5C6F-4643-84CD-F2E10FA6B53A}"/>
              </a:ext>
            </a:extLst>
          </p:cNvPr>
          <p:cNvSpPr/>
          <p:nvPr/>
        </p:nvSpPr>
        <p:spPr>
          <a:xfrm>
            <a:off x="3902849" y="2051637"/>
            <a:ext cx="507146" cy="32309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Tekstfelt 34">
            <a:extLst>
              <a:ext uri="{FF2B5EF4-FFF2-40B4-BE49-F238E27FC236}">
                <a16:creationId xmlns:a16="http://schemas.microsoft.com/office/drawing/2014/main" id="{86B3F1E6-F04C-44B3-A2AE-52588A55A835}"/>
              </a:ext>
            </a:extLst>
          </p:cNvPr>
          <p:cNvSpPr txBox="1"/>
          <p:nvPr/>
        </p:nvSpPr>
        <p:spPr>
          <a:xfrm>
            <a:off x="1773731" y="3482457"/>
            <a:ext cx="16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Alm. drift</a:t>
            </a: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70739999-4C26-4FEC-88DC-8A7E4A28351C}"/>
              </a:ext>
            </a:extLst>
          </p:cNvPr>
          <p:cNvSpPr txBox="1"/>
          <p:nvPr/>
        </p:nvSpPr>
        <p:spPr>
          <a:xfrm>
            <a:off x="1773731" y="1370070"/>
            <a:ext cx="16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Krise</a:t>
            </a:r>
          </a:p>
        </p:txBody>
      </p:sp>
    </p:spTree>
    <p:extLst>
      <p:ext uri="{BB962C8B-B14F-4D97-AF65-F5344CB8AC3E}">
        <p14:creationId xmlns:p14="http://schemas.microsoft.com/office/powerpoint/2010/main" val="230190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Elementer i it-beredskab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8E9A3D1B-BBE1-43AC-893C-FC43EC40C2D7}"/>
              </a:ext>
            </a:extLst>
          </p:cNvPr>
          <p:cNvSpPr/>
          <p:nvPr/>
        </p:nvSpPr>
        <p:spPr>
          <a:xfrm>
            <a:off x="4486195" y="952820"/>
            <a:ext cx="3219610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Beredskabsledelse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F1D9A624-8906-4A7E-B7A0-C5009050604F}"/>
              </a:ext>
            </a:extLst>
          </p:cNvPr>
          <p:cNvSpPr/>
          <p:nvPr/>
        </p:nvSpPr>
        <p:spPr>
          <a:xfrm>
            <a:off x="4486195" y="1948461"/>
            <a:ext cx="3219610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Major Incident</a:t>
            </a: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01F07E11-891A-40D2-83B9-8C498DBCA748}"/>
              </a:ext>
            </a:extLst>
          </p:cNvPr>
          <p:cNvSpPr/>
          <p:nvPr/>
        </p:nvSpPr>
        <p:spPr>
          <a:xfrm>
            <a:off x="4486195" y="2944102"/>
            <a:ext cx="3219610" cy="2338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Incident Management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6084E412-0178-439D-865D-391C8B115A64}"/>
              </a:ext>
            </a:extLst>
          </p:cNvPr>
          <p:cNvSpPr/>
          <p:nvPr/>
        </p:nvSpPr>
        <p:spPr>
          <a:xfrm>
            <a:off x="4486195" y="5379219"/>
            <a:ext cx="777368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D/R plan</a:t>
            </a:r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CE2F4FBD-3FCA-4F66-83A2-535BA567A4FF}"/>
              </a:ext>
            </a:extLst>
          </p:cNvPr>
          <p:cNvSpPr/>
          <p:nvPr/>
        </p:nvSpPr>
        <p:spPr>
          <a:xfrm>
            <a:off x="5318634" y="5379219"/>
            <a:ext cx="777366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Aftaler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AC41BB62-D00E-4368-8DCF-B604DE00B616}"/>
              </a:ext>
            </a:extLst>
          </p:cNvPr>
          <p:cNvSpPr/>
          <p:nvPr/>
        </p:nvSpPr>
        <p:spPr>
          <a:xfrm>
            <a:off x="6151071" y="5379219"/>
            <a:ext cx="777366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Robust design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60564427-491B-45C1-913F-51997CD919C5}"/>
              </a:ext>
            </a:extLst>
          </p:cNvPr>
          <p:cNvSpPr/>
          <p:nvPr/>
        </p:nvSpPr>
        <p:spPr>
          <a:xfrm>
            <a:off x="6983508" y="5379219"/>
            <a:ext cx="777366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Forudsætninger</a:t>
            </a:r>
          </a:p>
        </p:txBody>
      </p:sp>
      <p:sp>
        <p:nvSpPr>
          <p:cNvPr id="32" name="Venstre klammeparentes 31">
            <a:extLst>
              <a:ext uri="{FF2B5EF4-FFF2-40B4-BE49-F238E27FC236}">
                <a16:creationId xmlns:a16="http://schemas.microsoft.com/office/drawing/2014/main" id="{88DE1AE1-B5CD-49C2-A0CF-1D5668E2C6FF}"/>
              </a:ext>
            </a:extLst>
          </p:cNvPr>
          <p:cNvSpPr/>
          <p:nvPr/>
        </p:nvSpPr>
        <p:spPr>
          <a:xfrm>
            <a:off x="3903489" y="952820"/>
            <a:ext cx="507146" cy="8990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Venstre klammeparentes 33">
            <a:extLst>
              <a:ext uri="{FF2B5EF4-FFF2-40B4-BE49-F238E27FC236}">
                <a16:creationId xmlns:a16="http://schemas.microsoft.com/office/drawing/2014/main" id="{9B15E1AD-5C6F-4643-84CD-F2E10FA6B53A}"/>
              </a:ext>
            </a:extLst>
          </p:cNvPr>
          <p:cNvSpPr/>
          <p:nvPr/>
        </p:nvSpPr>
        <p:spPr>
          <a:xfrm>
            <a:off x="3902849" y="2051637"/>
            <a:ext cx="507146" cy="32309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Tekstfelt 34">
            <a:extLst>
              <a:ext uri="{FF2B5EF4-FFF2-40B4-BE49-F238E27FC236}">
                <a16:creationId xmlns:a16="http://schemas.microsoft.com/office/drawing/2014/main" id="{86B3F1E6-F04C-44B3-A2AE-52588A55A835}"/>
              </a:ext>
            </a:extLst>
          </p:cNvPr>
          <p:cNvSpPr txBox="1"/>
          <p:nvPr/>
        </p:nvSpPr>
        <p:spPr>
          <a:xfrm>
            <a:off x="1773731" y="3482457"/>
            <a:ext cx="16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Alm. drift</a:t>
            </a: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70739999-4C26-4FEC-88DC-8A7E4A28351C}"/>
              </a:ext>
            </a:extLst>
          </p:cNvPr>
          <p:cNvSpPr txBox="1"/>
          <p:nvPr/>
        </p:nvSpPr>
        <p:spPr>
          <a:xfrm>
            <a:off x="1773731" y="1370070"/>
            <a:ext cx="16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Krise</a:t>
            </a:r>
          </a:p>
        </p:txBody>
      </p:sp>
      <p:pic>
        <p:nvPicPr>
          <p:cNvPr id="38" name="Picture 2" descr="Få et smugkig på fremtidens brandbil | TV 2 Lorry">
            <a:extLst>
              <a:ext uri="{FF2B5EF4-FFF2-40B4-BE49-F238E27FC236}">
                <a16:creationId xmlns:a16="http://schemas.microsoft.com/office/drawing/2014/main" id="{016C1694-5379-4AAA-8C76-8E995DA1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532" y="2586295"/>
            <a:ext cx="1662989" cy="12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91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Elementer i it-beredskab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8E9A3D1B-BBE1-43AC-893C-FC43EC40C2D7}"/>
              </a:ext>
            </a:extLst>
          </p:cNvPr>
          <p:cNvSpPr/>
          <p:nvPr/>
        </p:nvSpPr>
        <p:spPr>
          <a:xfrm>
            <a:off x="4486195" y="952820"/>
            <a:ext cx="3219610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Beredskabsledelse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F1D9A624-8906-4A7E-B7A0-C5009050604F}"/>
              </a:ext>
            </a:extLst>
          </p:cNvPr>
          <p:cNvSpPr/>
          <p:nvPr/>
        </p:nvSpPr>
        <p:spPr>
          <a:xfrm>
            <a:off x="4486195" y="1948461"/>
            <a:ext cx="3219610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Major Incident</a:t>
            </a: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01F07E11-891A-40D2-83B9-8C498DBCA748}"/>
              </a:ext>
            </a:extLst>
          </p:cNvPr>
          <p:cNvSpPr/>
          <p:nvPr/>
        </p:nvSpPr>
        <p:spPr>
          <a:xfrm>
            <a:off x="4486195" y="2944102"/>
            <a:ext cx="3219610" cy="2338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Incident Management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6084E412-0178-439D-865D-391C8B115A64}"/>
              </a:ext>
            </a:extLst>
          </p:cNvPr>
          <p:cNvSpPr/>
          <p:nvPr/>
        </p:nvSpPr>
        <p:spPr>
          <a:xfrm>
            <a:off x="4486195" y="5379219"/>
            <a:ext cx="777368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D/R plan</a:t>
            </a:r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CE2F4FBD-3FCA-4F66-83A2-535BA567A4FF}"/>
              </a:ext>
            </a:extLst>
          </p:cNvPr>
          <p:cNvSpPr/>
          <p:nvPr/>
        </p:nvSpPr>
        <p:spPr>
          <a:xfrm>
            <a:off x="5318634" y="5379219"/>
            <a:ext cx="777366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Aftaler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AC41BB62-D00E-4368-8DCF-B604DE00B616}"/>
              </a:ext>
            </a:extLst>
          </p:cNvPr>
          <p:cNvSpPr/>
          <p:nvPr/>
        </p:nvSpPr>
        <p:spPr>
          <a:xfrm>
            <a:off x="6151071" y="5379219"/>
            <a:ext cx="777366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Robust design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60564427-491B-45C1-913F-51997CD919C5}"/>
              </a:ext>
            </a:extLst>
          </p:cNvPr>
          <p:cNvSpPr/>
          <p:nvPr/>
        </p:nvSpPr>
        <p:spPr>
          <a:xfrm>
            <a:off x="6983508" y="5379219"/>
            <a:ext cx="777366" cy="89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/>
              <a:t>Forudsætninger</a:t>
            </a:r>
          </a:p>
        </p:txBody>
      </p:sp>
      <p:sp>
        <p:nvSpPr>
          <p:cNvPr id="32" name="Venstre klammeparentes 31">
            <a:extLst>
              <a:ext uri="{FF2B5EF4-FFF2-40B4-BE49-F238E27FC236}">
                <a16:creationId xmlns:a16="http://schemas.microsoft.com/office/drawing/2014/main" id="{88DE1AE1-B5CD-49C2-A0CF-1D5668E2C6FF}"/>
              </a:ext>
            </a:extLst>
          </p:cNvPr>
          <p:cNvSpPr/>
          <p:nvPr/>
        </p:nvSpPr>
        <p:spPr>
          <a:xfrm>
            <a:off x="3903489" y="952820"/>
            <a:ext cx="507146" cy="8990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Venstre klammeparentes 33">
            <a:extLst>
              <a:ext uri="{FF2B5EF4-FFF2-40B4-BE49-F238E27FC236}">
                <a16:creationId xmlns:a16="http://schemas.microsoft.com/office/drawing/2014/main" id="{9B15E1AD-5C6F-4643-84CD-F2E10FA6B53A}"/>
              </a:ext>
            </a:extLst>
          </p:cNvPr>
          <p:cNvSpPr/>
          <p:nvPr/>
        </p:nvSpPr>
        <p:spPr>
          <a:xfrm>
            <a:off x="3902849" y="2051637"/>
            <a:ext cx="507146" cy="32309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Tekstfelt 34">
            <a:extLst>
              <a:ext uri="{FF2B5EF4-FFF2-40B4-BE49-F238E27FC236}">
                <a16:creationId xmlns:a16="http://schemas.microsoft.com/office/drawing/2014/main" id="{86B3F1E6-F04C-44B3-A2AE-52588A55A835}"/>
              </a:ext>
            </a:extLst>
          </p:cNvPr>
          <p:cNvSpPr txBox="1"/>
          <p:nvPr/>
        </p:nvSpPr>
        <p:spPr>
          <a:xfrm>
            <a:off x="1773731" y="3482457"/>
            <a:ext cx="16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Alm. drift</a:t>
            </a: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70739999-4C26-4FEC-88DC-8A7E4A28351C}"/>
              </a:ext>
            </a:extLst>
          </p:cNvPr>
          <p:cNvSpPr txBox="1"/>
          <p:nvPr/>
        </p:nvSpPr>
        <p:spPr>
          <a:xfrm>
            <a:off x="1773731" y="1370070"/>
            <a:ext cx="16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Krise</a:t>
            </a:r>
          </a:p>
        </p:txBody>
      </p:sp>
      <p:pic>
        <p:nvPicPr>
          <p:cNvPr id="38" name="Picture 2" descr="Få et smugkig på fremtidens brandbil | TV 2 Lorry">
            <a:extLst>
              <a:ext uri="{FF2B5EF4-FFF2-40B4-BE49-F238E27FC236}">
                <a16:creationId xmlns:a16="http://schemas.microsoft.com/office/drawing/2014/main" id="{016C1694-5379-4AAA-8C76-8E995DA1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532" y="2586295"/>
            <a:ext cx="1662989" cy="12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y politibil fik ilddåb | TV SYD">
            <a:extLst>
              <a:ext uri="{FF2B5EF4-FFF2-40B4-BE49-F238E27FC236}">
                <a16:creationId xmlns:a16="http://schemas.microsoft.com/office/drawing/2014/main" id="{E7855BB3-32DD-5CB3-8969-61F84BDDC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99" y="723376"/>
            <a:ext cx="1662989" cy="9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61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40CADD-8195-0009-468A-D7465842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Nils Lau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73B49D36-49B0-B9BA-62A3-8124E7145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89690"/>
              </p:ext>
            </p:extLst>
          </p:nvPr>
        </p:nvGraphicFramePr>
        <p:xfrm>
          <a:off x="773549" y="1675227"/>
          <a:ext cx="10644903" cy="43942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71857">
                  <a:extLst>
                    <a:ext uri="{9D8B030D-6E8A-4147-A177-3AD203B41FA5}">
                      <a16:colId xmlns:a16="http://schemas.microsoft.com/office/drawing/2014/main" val="1100028441"/>
                    </a:ext>
                  </a:extLst>
                </a:gridCol>
                <a:gridCol w="6673046">
                  <a:extLst>
                    <a:ext uri="{9D8B030D-6E8A-4147-A177-3AD203B41FA5}">
                      <a16:colId xmlns:a16="http://schemas.microsoft.com/office/drawing/2014/main" val="3256708495"/>
                    </a:ext>
                  </a:extLst>
                </a:gridCol>
              </a:tblGrid>
              <a:tr h="341599">
                <a:tc>
                  <a:txBody>
                    <a:bodyPr/>
                    <a:lstStyle/>
                    <a:p>
                      <a:r>
                        <a:rPr lang="da-DK" sz="1500"/>
                        <a:t>Virksomhed</a:t>
                      </a:r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r>
                        <a:rPr lang="da-DK" sz="1500"/>
                        <a:t>Rolle</a:t>
                      </a:r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146319962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r>
                        <a:rPr lang="da-DK" sz="1500" b="1"/>
                        <a:t>itm8</a:t>
                      </a:r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r>
                        <a:rPr lang="da-DK" sz="1500" b="1"/>
                        <a:t>Information Security Manager </a:t>
                      </a:r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317204193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r>
                        <a:rPr lang="da-DK" sz="1500" b="1"/>
                        <a:t>Itadel (tidl. TDC Hosting)</a:t>
                      </a:r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r>
                        <a:rPr lang="da-DK" sz="1500" b="1"/>
                        <a:t>Information Security Manager</a:t>
                      </a:r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1897130436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r>
                        <a:rPr lang="da-DK" sz="1500" b="1"/>
                        <a:t>JNdata</a:t>
                      </a:r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r>
                        <a:rPr lang="da-DK" sz="1500" b="1"/>
                        <a:t>Head of Process Management</a:t>
                      </a:r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808710102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a-DK" sz="15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 Syddanmark</a:t>
                      </a:r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r>
                        <a:rPr lang="da-DK" sz="15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direktør</a:t>
                      </a:r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1555706872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r>
                        <a:rPr lang="da-DK" sz="1500" b="1"/>
                        <a:t>IBM</a:t>
                      </a:r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r>
                        <a:rPr lang="da-DK" sz="1500" b="1"/>
                        <a:t>Kvalitetschef</a:t>
                      </a:r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2622772486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r>
                        <a:rPr lang="da-DK" sz="1500" b="1"/>
                        <a:t>DMdata</a:t>
                      </a:r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r>
                        <a:rPr lang="da-DK" sz="1500" b="1"/>
                        <a:t>Kvalitetschef</a:t>
                      </a:r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323811516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r>
                        <a:rPr lang="da-DK" sz="1500" b="1"/>
                        <a:t>LEC</a:t>
                      </a:r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r>
                        <a:rPr lang="da-DK" sz="1500" b="1"/>
                        <a:t>Afdelingschef</a:t>
                      </a:r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101958556"/>
                  </a:ext>
                </a:extLst>
              </a:tr>
              <a:tr h="388181">
                <a:tc>
                  <a:txBody>
                    <a:bodyPr/>
                    <a:lstStyle/>
                    <a:p>
                      <a:endParaRPr lang="da-DK" sz="1500" b="1"/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endParaRPr lang="da-DK" sz="1500" b="1"/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130810214"/>
                  </a:ext>
                </a:extLst>
              </a:tr>
              <a:tr h="1273231">
                <a:tc>
                  <a:txBody>
                    <a:bodyPr/>
                    <a:lstStyle/>
                    <a:p>
                      <a:r>
                        <a:rPr lang="da-DK" sz="1500" b="1"/>
                        <a:t>DNV</a:t>
                      </a:r>
                    </a:p>
                  </a:txBody>
                  <a:tcPr marL="77636" marR="77636" marT="38818" marB="388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500" b="1"/>
                        <a:t>Lead Auditor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500" b="1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500" b="1"/>
                        <a:t>Certificering af virksomheder i ISO 9001, ISO 27001, 27701 og ISO 22301, WLA</a:t>
                      </a:r>
                    </a:p>
                    <a:p>
                      <a:endParaRPr lang="da-DK" sz="1500" b="1"/>
                    </a:p>
                  </a:txBody>
                  <a:tcPr marL="77636" marR="77636" marT="38818" marB="38818"/>
                </a:tc>
                <a:extLst>
                  <a:ext uri="{0D108BD9-81ED-4DB2-BD59-A6C34878D82A}">
                    <a16:rowId xmlns:a16="http://schemas.microsoft.com/office/drawing/2014/main" val="3526800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42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Krise styring….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E1A31E5-B2D5-47CD-8AA8-E5B4B83F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21" y="1152508"/>
            <a:ext cx="11344358" cy="45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13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852AE-C014-0A41-B9CF-F6E7F35A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Beredskabsoverblikket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7265E7E-DD1E-E647-A5C8-DC5C0019B23A}"/>
              </a:ext>
            </a:extLst>
          </p:cNvPr>
          <p:cNvSpPr/>
          <p:nvPr/>
        </p:nvSpPr>
        <p:spPr>
          <a:xfrm>
            <a:off x="1855608" y="2720933"/>
            <a:ext cx="2260068" cy="5503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/>
              <a:t>Styrer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A5B0CD1-92DF-E944-BDEA-6FCA71835CFD}"/>
              </a:ext>
            </a:extLst>
          </p:cNvPr>
          <p:cNvSpPr/>
          <p:nvPr/>
        </p:nvSpPr>
        <p:spPr>
          <a:xfrm>
            <a:off x="1855608" y="3262862"/>
            <a:ext cx="2260068" cy="1698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Beslutter:</a:t>
            </a:r>
          </a:p>
          <a:p>
            <a:pPr algn="ctr"/>
            <a:r>
              <a:rPr lang="da-DK" sz="1000">
                <a:solidFill>
                  <a:schemeClr val="tx1">
                    <a:lumMod val="65000"/>
                    <a:lumOff val="35000"/>
                  </a:schemeClr>
                </a:solidFill>
              </a:rPr>
              <a:t>Beredskabsniveau</a:t>
            </a:r>
          </a:p>
          <a:p>
            <a:pPr algn="ctr"/>
            <a:r>
              <a:rPr lang="da-DK" sz="100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</a:t>
            </a:r>
          </a:p>
          <a:p>
            <a:pPr algn="ctr"/>
            <a:r>
              <a:rPr lang="da-DK" sz="1000">
                <a:solidFill>
                  <a:schemeClr val="tx1">
                    <a:lumMod val="65000"/>
                    <a:lumOff val="35000"/>
                  </a:schemeClr>
                </a:solidFill>
              </a:rPr>
              <a:t>Involvering</a:t>
            </a:r>
          </a:p>
          <a:p>
            <a:pPr algn="ctr"/>
            <a:endParaRPr lang="da-DK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da-DK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Styrer</a:t>
            </a:r>
          </a:p>
          <a:p>
            <a:pPr algn="ctr"/>
            <a:r>
              <a:rPr lang="da-DK" sz="1000">
                <a:solidFill>
                  <a:schemeClr val="tx1">
                    <a:lumMod val="50000"/>
                    <a:lumOff val="50000"/>
                  </a:schemeClr>
                </a:solidFill>
              </a:rPr>
              <a:t>Følger op</a:t>
            </a:r>
          </a:p>
          <a:p>
            <a:pPr algn="ctr"/>
            <a:r>
              <a:rPr lang="da-DK" sz="1000">
                <a:solidFill>
                  <a:schemeClr val="tx1">
                    <a:lumMod val="50000"/>
                    <a:lumOff val="50000"/>
                  </a:schemeClr>
                </a:solidFill>
              </a:rPr>
              <a:t>Beslutter hvornår løst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76197E7-348B-6D42-BEA0-E75D003EF337}"/>
              </a:ext>
            </a:extLst>
          </p:cNvPr>
          <p:cNvSpPr/>
          <p:nvPr/>
        </p:nvSpPr>
        <p:spPr>
          <a:xfrm>
            <a:off x="1856858" y="4945381"/>
            <a:ext cx="2259299" cy="105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900"/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8B77A4E3-358F-5443-8C20-9B53577B4A9B}"/>
              </a:ext>
            </a:extLst>
          </p:cNvPr>
          <p:cNvSpPr/>
          <p:nvPr/>
        </p:nvSpPr>
        <p:spPr>
          <a:xfrm>
            <a:off x="4965967" y="2723108"/>
            <a:ext cx="2260068" cy="5503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/>
              <a:t>Løser</a:t>
            </a:r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B16C7400-3C4D-E446-85F9-79595C59DD78}"/>
              </a:ext>
            </a:extLst>
          </p:cNvPr>
          <p:cNvSpPr/>
          <p:nvPr/>
        </p:nvSpPr>
        <p:spPr>
          <a:xfrm>
            <a:off x="4965967" y="3265037"/>
            <a:ext cx="2260068" cy="1698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Konstaterer:</a:t>
            </a:r>
          </a:p>
          <a:p>
            <a:pPr algn="ctr"/>
            <a:r>
              <a:rPr lang="da-DK" sz="1000">
                <a:solidFill>
                  <a:schemeClr val="tx1">
                    <a:lumMod val="65000"/>
                    <a:lumOff val="35000"/>
                  </a:schemeClr>
                </a:solidFill>
              </a:rPr>
              <a:t>Teknisk omfang</a:t>
            </a:r>
          </a:p>
          <a:p>
            <a:pPr algn="ctr"/>
            <a:r>
              <a:rPr lang="da-DK" sz="1000">
                <a:solidFill>
                  <a:schemeClr val="tx1">
                    <a:lumMod val="65000"/>
                    <a:lumOff val="35000"/>
                  </a:schemeClr>
                </a:solidFill>
              </a:rPr>
              <a:t>Løsningsforslag</a:t>
            </a:r>
          </a:p>
          <a:p>
            <a:pPr algn="ctr"/>
            <a:r>
              <a:rPr lang="da-DK" sz="1000">
                <a:solidFill>
                  <a:schemeClr val="tx1">
                    <a:lumMod val="65000"/>
                    <a:lumOff val="35000"/>
                  </a:schemeClr>
                </a:solidFill>
              </a:rPr>
              <a:t>Følger beslutning fra styrer</a:t>
            </a:r>
          </a:p>
          <a:p>
            <a:pPr algn="ctr"/>
            <a:r>
              <a:rPr lang="da-DK" sz="1000">
                <a:solidFill>
                  <a:schemeClr val="tx1">
                    <a:lumMod val="65000"/>
                    <a:lumOff val="35000"/>
                  </a:schemeClr>
                </a:solidFill>
              </a:rPr>
              <a:t>Implementerer</a:t>
            </a:r>
          </a:p>
          <a:p>
            <a:pPr algn="ctr"/>
            <a:r>
              <a:rPr lang="da-DK" sz="1000">
                <a:solidFill>
                  <a:schemeClr val="tx1">
                    <a:lumMod val="65000"/>
                    <a:lumOff val="35000"/>
                  </a:schemeClr>
                </a:solidFill>
              </a:rPr>
              <a:t>Følger op og rapporterer</a:t>
            </a:r>
          </a:p>
          <a:p>
            <a:pPr algn="ctr"/>
            <a:r>
              <a:rPr lang="da-DK" sz="1000">
                <a:solidFill>
                  <a:schemeClr val="tx1">
                    <a:lumMod val="65000"/>
                    <a:lumOff val="35000"/>
                  </a:schemeClr>
                </a:solidFill>
              </a:rPr>
              <a:t>Foreslår alternativ plan</a:t>
            </a:r>
            <a:endParaRPr lang="da-DK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3EECA546-ACEF-8D41-934E-2AC9AB102579}"/>
              </a:ext>
            </a:extLst>
          </p:cNvPr>
          <p:cNvSpPr/>
          <p:nvPr/>
        </p:nvSpPr>
        <p:spPr>
          <a:xfrm>
            <a:off x="4967216" y="4947556"/>
            <a:ext cx="2259299" cy="105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900"/>
          </a:p>
        </p:txBody>
      </p:sp>
      <p:pic>
        <p:nvPicPr>
          <p:cNvPr id="33" name="Grafik 32" descr="Hoved med tandhjul">
            <a:extLst>
              <a:ext uri="{FF2B5EF4-FFF2-40B4-BE49-F238E27FC236}">
                <a16:creationId xmlns:a16="http://schemas.microsoft.com/office/drawing/2014/main" id="{D80D71DC-B4EF-E84B-B3D8-DD3F4C12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3207" y="5133705"/>
            <a:ext cx="457253" cy="457253"/>
          </a:xfrm>
          <a:prstGeom prst="rect">
            <a:avLst/>
          </a:prstGeom>
        </p:spPr>
      </p:pic>
      <p:sp>
        <p:nvSpPr>
          <p:cNvPr id="35" name="Rektangel 34">
            <a:extLst>
              <a:ext uri="{FF2B5EF4-FFF2-40B4-BE49-F238E27FC236}">
                <a16:creationId xmlns:a16="http://schemas.microsoft.com/office/drawing/2014/main" id="{1E91D520-5EC6-1A46-B8BC-E3213FE1FFB7}"/>
              </a:ext>
            </a:extLst>
          </p:cNvPr>
          <p:cNvSpPr/>
          <p:nvPr/>
        </p:nvSpPr>
        <p:spPr>
          <a:xfrm>
            <a:off x="8025088" y="2720726"/>
            <a:ext cx="2260068" cy="5503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/>
              <a:t>Støtter</a:t>
            </a:r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418E0AA0-65FC-4147-A921-E8EFA59B3587}"/>
              </a:ext>
            </a:extLst>
          </p:cNvPr>
          <p:cNvSpPr/>
          <p:nvPr/>
        </p:nvSpPr>
        <p:spPr>
          <a:xfrm>
            <a:off x="8025088" y="3262655"/>
            <a:ext cx="2260068" cy="1698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Skaber:</a:t>
            </a:r>
          </a:p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Optimale vilkår for dem som løser. Sekundært for dem som styrer.</a:t>
            </a:r>
          </a:p>
          <a:p>
            <a:pPr algn="ctr"/>
            <a:r>
              <a:rPr lang="da-DK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da-DK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Kan støtte med alt: </a:t>
            </a:r>
            <a:br>
              <a:rPr lang="da-DK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Sekretær, bud, pizza, mv.</a:t>
            </a:r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A75C31CA-5D4C-D140-A47A-E2E032FDAC22}"/>
              </a:ext>
            </a:extLst>
          </p:cNvPr>
          <p:cNvSpPr/>
          <p:nvPr/>
        </p:nvSpPr>
        <p:spPr>
          <a:xfrm>
            <a:off x="8026338" y="4945174"/>
            <a:ext cx="2259299" cy="105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90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5F059A4-A2EB-8449-AA68-3E7CCD226905}"/>
              </a:ext>
            </a:extLst>
          </p:cNvPr>
          <p:cNvSpPr txBox="1"/>
          <p:nvPr/>
        </p:nvSpPr>
        <p:spPr>
          <a:xfrm>
            <a:off x="2215219" y="5596793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</a:rPr>
              <a:t>Beredskabsleder</a:t>
            </a:r>
          </a:p>
        </p:txBody>
      </p:sp>
      <p:sp>
        <p:nvSpPr>
          <p:cNvPr id="39" name="Tekstfelt 38">
            <a:extLst>
              <a:ext uri="{FF2B5EF4-FFF2-40B4-BE49-F238E27FC236}">
                <a16:creationId xmlns:a16="http://schemas.microsoft.com/office/drawing/2014/main" id="{FDED7898-0363-694E-AB11-8D7057767EE3}"/>
              </a:ext>
            </a:extLst>
          </p:cNvPr>
          <p:cNvSpPr txBox="1"/>
          <p:nvPr/>
        </p:nvSpPr>
        <p:spPr>
          <a:xfrm>
            <a:off x="5568471" y="5627545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</a:rPr>
              <a:t>Teknisk ejer</a:t>
            </a: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219C3D77-7C3F-8F44-B3A7-B47A490BAA88}"/>
              </a:ext>
            </a:extLst>
          </p:cNvPr>
          <p:cNvSpPr txBox="1"/>
          <p:nvPr/>
        </p:nvSpPr>
        <p:spPr>
          <a:xfrm>
            <a:off x="8513279" y="5625164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</a:rPr>
              <a:t>Støtteansvarlig</a:t>
            </a:r>
          </a:p>
        </p:txBody>
      </p:sp>
      <p:pic>
        <p:nvPicPr>
          <p:cNvPr id="41" name="Grafik 40" descr="Sirene">
            <a:extLst>
              <a:ext uri="{FF2B5EF4-FFF2-40B4-BE49-F238E27FC236}">
                <a16:creationId xmlns:a16="http://schemas.microsoft.com/office/drawing/2014/main" id="{1282973C-E3F5-2344-9E84-483C1B107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770" y="5114802"/>
            <a:ext cx="457253" cy="457253"/>
          </a:xfrm>
          <a:prstGeom prst="rect">
            <a:avLst/>
          </a:prstGeom>
        </p:spPr>
      </p:pic>
      <p:pic>
        <p:nvPicPr>
          <p:cNvPr id="42" name="Grafik 41" descr="Bruger">
            <a:extLst>
              <a:ext uri="{FF2B5EF4-FFF2-40B4-BE49-F238E27FC236}">
                <a16:creationId xmlns:a16="http://schemas.microsoft.com/office/drawing/2014/main" id="{759D2FB7-CE55-E744-B0A1-516C7A97D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8959" y="5106522"/>
            <a:ext cx="457253" cy="457253"/>
          </a:xfrm>
          <a:prstGeom prst="rect">
            <a:avLst/>
          </a:prstGeom>
        </p:spPr>
      </p:pic>
      <p:sp>
        <p:nvSpPr>
          <p:cNvPr id="25" name="Højrepil 24">
            <a:extLst>
              <a:ext uri="{FF2B5EF4-FFF2-40B4-BE49-F238E27FC236}">
                <a16:creationId xmlns:a16="http://schemas.microsoft.com/office/drawing/2014/main" id="{69FD765C-E077-5742-A465-BB95FCD1F04C}"/>
              </a:ext>
            </a:extLst>
          </p:cNvPr>
          <p:cNvSpPr/>
          <p:nvPr/>
        </p:nvSpPr>
        <p:spPr>
          <a:xfrm>
            <a:off x="4254529" y="5281603"/>
            <a:ext cx="583163" cy="3777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3" name="Højrepil 42">
            <a:extLst>
              <a:ext uri="{FF2B5EF4-FFF2-40B4-BE49-F238E27FC236}">
                <a16:creationId xmlns:a16="http://schemas.microsoft.com/office/drawing/2014/main" id="{824A1108-7476-AF45-BB42-FE0EE8BF7932}"/>
              </a:ext>
            </a:extLst>
          </p:cNvPr>
          <p:cNvSpPr/>
          <p:nvPr/>
        </p:nvSpPr>
        <p:spPr>
          <a:xfrm rot="10800000">
            <a:off x="7299451" y="5281603"/>
            <a:ext cx="583163" cy="3777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12285-DA10-4787-9383-A0595B194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57" y="4219199"/>
            <a:ext cx="1484105" cy="2054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2C24E9-0B3D-442E-888E-83F3E78A2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8915" y="459514"/>
            <a:ext cx="1849168" cy="2261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F210A-0F8C-4594-AE3D-EDEEA9F4E1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5156" y="3586878"/>
            <a:ext cx="1849431" cy="17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78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Krise styring….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11A84F2-9E25-4E50-915E-9025B257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68410"/>
            <a:ext cx="10905066" cy="34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63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Template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F7128B4-3F24-4887-A611-47FA9320DA23}"/>
              </a:ext>
            </a:extLst>
          </p:cNvPr>
          <p:cNvSpPr/>
          <p:nvPr/>
        </p:nvSpPr>
        <p:spPr>
          <a:xfrm rot="758839">
            <a:off x="818342" y="2161230"/>
            <a:ext cx="4312877" cy="37124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a-DK" sz="2000" dirty="0">
                <a:solidFill>
                  <a:srgbClr val="56555A"/>
                </a:solidFill>
              </a:rPr>
              <a:t>Beredskabsplan</a:t>
            </a:r>
          </a:p>
          <a:p>
            <a:pPr algn="ctr"/>
            <a:r>
              <a:rPr lang="da-DK" sz="800" dirty="0">
                <a:solidFill>
                  <a:srgbClr val="56555A"/>
                </a:solidFill>
              </a:rPr>
              <a:t>………..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4B888B5-198C-456C-894E-E19B9B63FAFB}"/>
              </a:ext>
            </a:extLst>
          </p:cNvPr>
          <p:cNvSpPr/>
          <p:nvPr/>
        </p:nvSpPr>
        <p:spPr>
          <a:xfrm rot="758839">
            <a:off x="5058648" y="1768064"/>
            <a:ext cx="4312877" cy="37124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a-DK" sz="2000" dirty="0">
                <a:solidFill>
                  <a:srgbClr val="56555A"/>
                </a:solidFill>
              </a:rPr>
              <a:t> D/R template</a:t>
            </a:r>
          </a:p>
          <a:p>
            <a:pPr algn="ctr"/>
            <a:r>
              <a:rPr lang="da-DK" sz="800" dirty="0">
                <a:solidFill>
                  <a:srgbClr val="56555A"/>
                </a:solidFill>
              </a:rPr>
              <a:t>………..</a:t>
            </a:r>
          </a:p>
        </p:txBody>
      </p:sp>
    </p:spTree>
    <p:extLst>
      <p:ext uri="{BB962C8B-B14F-4D97-AF65-F5344CB8AC3E}">
        <p14:creationId xmlns:p14="http://schemas.microsoft.com/office/powerpoint/2010/main" val="2874718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Template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F7128B4-3F24-4887-A611-47FA9320DA23}"/>
              </a:ext>
            </a:extLst>
          </p:cNvPr>
          <p:cNvSpPr/>
          <p:nvPr/>
        </p:nvSpPr>
        <p:spPr>
          <a:xfrm rot="758839">
            <a:off x="818342" y="2161230"/>
            <a:ext cx="4312877" cy="37124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a-DK" sz="2000" dirty="0">
                <a:solidFill>
                  <a:srgbClr val="56555A"/>
                </a:solidFill>
              </a:rPr>
              <a:t>Beredskabsplan</a:t>
            </a:r>
          </a:p>
          <a:p>
            <a:pPr algn="ctr"/>
            <a:r>
              <a:rPr lang="da-DK" sz="800" dirty="0">
                <a:solidFill>
                  <a:srgbClr val="56555A"/>
                </a:solidFill>
              </a:rPr>
              <a:t>………..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B69D631-44C0-A43F-D07F-04CF4434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444" y="2288324"/>
            <a:ext cx="5684313" cy="345829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EE78BAF1-F236-D342-2095-740266F777F9}"/>
              </a:ext>
            </a:extLst>
          </p:cNvPr>
          <p:cNvSpPr txBox="1"/>
          <p:nvPr/>
        </p:nvSpPr>
        <p:spPr>
          <a:xfrm>
            <a:off x="6297168" y="1819656"/>
            <a:ext cx="468477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Checkliste første møde - side 1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0557750-3717-36D0-A481-7C58564A150A}"/>
              </a:ext>
            </a:extLst>
          </p:cNvPr>
          <p:cNvSpPr txBox="1"/>
          <p:nvPr/>
        </p:nvSpPr>
        <p:spPr>
          <a:xfrm>
            <a:off x="7467600" y="3129239"/>
            <a:ext cx="38489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a-DK" sz="1600" b="1" dirty="0"/>
              <a:t>Hos os </a:t>
            </a:r>
          </a:p>
        </p:txBody>
      </p:sp>
    </p:spTree>
    <p:extLst>
      <p:ext uri="{BB962C8B-B14F-4D97-AF65-F5344CB8AC3E}">
        <p14:creationId xmlns:p14="http://schemas.microsoft.com/office/powerpoint/2010/main" val="1276590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BIA &amp; Risk templates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B34D724-53D3-4142-BC92-7AD66041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907142"/>
            <a:ext cx="7049059" cy="583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6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8DB2149B-7C9F-9C6E-CE5D-123E2607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2FA06-4225-4559-B7BA-0EA113836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fld id="{24C8C45C-947F-4981-8B3F-4F32E973C901}" type="slidenum">
              <a:rPr lang="da-DK" smtClean="0">
                <a:solidFill>
                  <a:schemeClr val="bg1"/>
                </a:solidFill>
              </a:rPr>
              <a:pPr/>
              <a:t>36</a:t>
            </a:fld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22C744-629F-4AB1-A92E-364FA5010E0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858000"/>
            <a:ext cx="0" cy="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da-D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209F54-E897-4915-8886-C41C1AC613F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875463"/>
            <a:ext cx="0" cy="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da-DK" dirty="0"/>
          </a:p>
        </p:txBody>
      </p:sp>
      <p:sp>
        <p:nvSpPr>
          <p:cNvPr id="4" name="Pil: vinkel 3">
            <a:extLst>
              <a:ext uri="{FF2B5EF4-FFF2-40B4-BE49-F238E27FC236}">
                <a16:creationId xmlns:a16="http://schemas.microsoft.com/office/drawing/2014/main" id="{53D7F7E3-9E26-3C12-7CA4-64D08B473158}"/>
              </a:ext>
            </a:extLst>
          </p:cNvPr>
          <p:cNvSpPr/>
          <p:nvPr/>
        </p:nvSpPr>
        <p:spPr>
          <a:xfrm>
            <a:off x="282331" y="284193"/>
            <a:ext cx="11775057" cy="828135"/>
          </a:xfrm>
          <a:prstGeom prst="chevr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Service = Enterprisestyring</a:t>
            </a:r>
          </a:p>
        </p:txBody>
      </p:sp>
      <p:sp>
        <p:nvSpPr>
          <p:cNvPr id="9" name="Pil: vinkel 8">
            <a:extLst>
              <a:ext uri="{FF2B5EF4-FFF2-40B4-BE49-F238E27FC236}">
                <a16:creationId xmlns:a16="http://schemas.microsoft.com/office/drawing/2014/main" id="{2FFE1883-B3E4-23BB-25BD-4D704C3639C1}"/>
              </a:ext>
            </a:extLst>
          </p:cNvPr>
          <p:cNvSpPr/>
          <p:nvPr/>
        </p:nvSpPr>
        <p:spPr>
          <a:xfrm>
            <a:off x="2636808" y="1276709"/>
            <a:ext cx="1828800" cy="828135"/>
          </a:xfrm>
          <a:prstGeom prst="chevr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Aktivitet = Projekt</a:t>
            </a:r>
          </a:p>
        </p:txBody>
      </p:sp>
      <p:sp>
        <p:nvSpPr>
          <p:cNvPr id="10" name="Pil: vinkel 9">
            <a:extLst>
              <a:ext uri="{FF2B5EF4-FFF2-40B4-BE49-F238E27FC236}">
                <a16:creationId xmlns:a16="http://schemas.microsoft.com/office/drawing/2014/main" id="{00C5AD2D-CD0D-721D-504E-0892D0844D9F}"/>
              </a:ext>
            </a:extLst>
          </p:cNvPr>
          <p:cNvSpPr/>
          <p:nvPr/>
        </p:nvSpPr>
        <p:spPr>
          <a:xfrm>
            <a:off x="5040704" y="1276709"/>
            <a:ext cx="2258312" cy="828135"/>
          </a:xfrm>
          <a:prstGeom prst="chevr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Aktivitet = Planlægning</a:t>
            </a:r>
          </a:p>
        </p:txBody>
      </p:sp>
      <p:sp>
        <p:nvSpPr>
          <p:cNvPr id="12" name="Pil: vinkel 11">
            <a:extLst>
              <a:ext uri="{FF2B5EF4-FFF2-40B4-BE49-F238E27FC236}">
                <a16:creationId xmlns:a16="http://schemas.microsoft.com/office/drawing/2014/main" id="{51362578-75FF-6880-628E-BC88E76EBC2B}"/>
              </a:ext>
            </a:extLst>
          </p:cNvPr>
          <p:cNvSpPr/>
          <p:nvPr/>
        </p:nvSpPr>
        <p:spPr>
          <a:xfrm>
            <a:off x="7493480" y="1276709"/>
            <a:ext cx="2184594" cy="828135"/>
          </a:xfrm>
          <a:prstGeom prst="chevr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Aktivitet = Fakturering</a:t>
            </a:r>
          </a:p>
        </p:txBody>
      </p:sp>
      <p:sp>
        <p:nvSpPr>
          <p:cNvPr id="13" name="Pil: vinkel 12">
            <a:extLst>
              <a:ext uri="{FF2B5EF4-FFF2-40B4-BE49-F238E27FC236}">
                <a16:creationId xmlns:a16="http://schemas.microsoft.com/office/drawing/2014/main" id="{105AE7CD-DD06-842F-CE40-63CFA0024866}"/>
              </a:ext>
            </a:extLst>
          </p:cNvPr>
          <p:cNvSpPr/>
          <p:nvPr/>
        </p:nvSpPr>
        <p:spPr>
          <a:xfrm>
            <a:off x="10179170" y="1276709"/>
            <a:ext cx="1828800" cy="828135"/>
          </a:xfrm>
          <a:prstGeom prst="chevr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Aktivitet = Løn</a:t>
            </a:r>
          </a:p>
        </p:txBody>
      </p:sp>
      <p:sp>
        <p:nvSpPr>
          <p:cNvPr id="14" name="Rutediagram: Magnetpladelager 13">
            <a:extLst>
              <a:ext uri="{FF2B5EF4-FFF2-40B4-BE49-F238E27FC236}">
                <a16:creationId xmlns:a16="http://schemas.microsoft.com/office/drawing/2014/main" id="{63FABC71-412C-00F7-08F5-47B9D5A2F76F}"/>
              </a:ext>
            </a:extLst>
          </p:cNvPr>
          <p:cNvSpPr/>
          <p:nvPr/>
        </p:nvSpPr>
        <p:spPr>
          <a:xfrm>
            <a:off x="3001992" y="3062377"/>
            <a:ext cx="1155940" cy="1518249"/>
          </a:xfrm>
          <a:prstGeom prst="flowChartMagneticDisk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System A</a:t>
            </a:r>
          </a:p>
        </p:txBody>
      </p:sp>
      <p:sp>
        <p:nvSpPr>
          <p:cNvPr id="15" name="Rutediagram: Magnetpladelager 14">
            <a:extLst>
              <a:ext uri="{FF2B5EF4-FFF2-40B4-BE49-F238E27FC236}">
                <a16:creationId xmlns:a16="http://schemas.microsoft.com/office/drawing/2014/main" id="{A12039B8-D355-11FC-790A-88D3AA2FF719}"/>
              </a:ext>
            </a:extLst>
          </p:cNvPr>
          <p:cNvSpPr/>
          <p:nvPr/>
        </p:nvSpPr>
        <p:spPr>
          <a:xfrm>
            <a:off x="6337539" y="3068128"/>
            <a:ext cx="1155940" cy="1518249"/>
          </a:xfrm>
          <a:prstGeom prst="flowChartMagneticDisk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System B</a:t>
            </a:r>
          </a:p>
        </p:txBody>
      </p: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1C1B96F9-EEA5-B568-B4BA-5A9EF2147ABF}"/>
              </a:ext>
            </a:extLst>
          </p:cNvPr>
          <p:cNvCxnSpPr/>
          <p:nvPr/>
        </p:nvCxnSpPr>
        <p:spPr>
          <a:xfrm flipH="1" flipV="1">
            <a:off x="1354015" y="2191109"/>
            <a:ext cx="2101362" cy="75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1A45C3BA-12F8-7073-110A-500E603457E2}"/>
              </a:ext>
            </a:extLst>
          </p:cNvPr>
          <p:cNvCxnSpPr/>
          <p:nvPr/>
        </p:nvCxnSpPr>
        <p:spPr>
          <a:xfrm flipV="1">
            <a:off x="4062046" y="2191109"/>
            <a:ext cx="1608992" cy="87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Lige pilforbindelse 17">
            <a:extLst>
              <a:ext uri="{FF2B5EF4-FFF2-40B4-BE49-F238E27FC236}">
                <a16:creationId xmlns:a16="http://schemas.microsoft.com/office/drawing/2014/main" id="{61A3E1A1-8941-357A-145B-019F40FE6F74}"/>
              </a:ext>
            </a:extLst>
          </p:cNvPr>
          <p:cNvCxnSpPr>
            <a:cxnSpLocks/>
          </p:cNvCxnSpPr>
          <p:nvPr/>
        </p:nvCxnSpPr>
        <p:spPr>
          <a:xfrm flipV="1">
            <a:off x="4177784" y="2191109"/>
            <a:ext cx="4100699" cy="105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0FD597D9-9C58-B352-9EEC-36853F4B7E56}"/>
              </a:ext>
            </a:extLst>
          </p:cNvPr>
          <p:cNvCxnSpPr/>
          <p:nvPr/>
        </p:nvCxnSpPr>
        <p:spPr>
          <a:xfrm flipV="1">
            <a:off x="3541009" y="4580626"/>
            <a:ext cx="10199" cy="36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Billede 2">
            <a:extLst>
              <a:ext uri="{FF2B5EF4-FFF2-40B4-BE49-F238E27FC236}">
                <a16:creationId xmlns:a16="http://schemas.microsoft.com/office/drawing/2014/main" id="{4202225E-D57A-40C2-5810-B03496E18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92" y="5047887"/>
            <a:ext cx="1181109" cy="106680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8541F488-EE9D-D5B6-ADD3-5442178D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717" y="4946904"/>
            <a:ext cx="671300" cy="120489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2A1DE9C4-48F4-E007-AE13-F831D2897B2D}"/>
              </a:ext>
            </a:extLst>
          </p:cNvPr>
          <p:cNvSpPr txBox="1"/>
          <p:nvPr/>
        </p:nvSpPr>
        <p:spPr>
          <a:xfrm>
            <a:off x="3579962" y="6279076"/>
            <a:ext cx="3845178" cy="2769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l"/>
            <a:r>
              <a:rPr lang="da-DK" dirty="0"/>
              <a:t>Server drift (Guld, Sølv, Bronze, Jern)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94139E9B-B317-D0BF-D5F4-BFF98F45DFDA}"/>
              </a:ext>
            </a:extLst>
          </p:cNvPr>
          <p:cNvSpPr txBox="1"/>
          <p:nvPr/>
        </p:nvSpPr>
        <p:spPr>
          <a:xfrm>
            <a:off x="7276396" y="4948849"/>
            <a:ext cx="1299781" cy="2769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l"/>
            <a:r>
              <a:rPr lang="da-DK" dirty="0"/>
              <a:t>SØLV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6278132C-CE3A-EC8A-465B-F72C01C1C4F0}"/>
              </a:ext>
            </a:extLst>
          </p:cNvPr>
          <p:cNvSpPr txBox="1"/>
          <p:nvPr/>
        </p:nvSpPr>
        <p:spPr>
          <a:xfrm>
            <a:off x="4216651" y="5019173"/>
            <a:ext cx="1299781" cy="2769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l"/>
            <a:r>
              <a:rPr lang="da-DK" dirty="0"/>
              <a:t>GULD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53C08E92-6CED-2957-BB6A-22E318650885}"/>
              </a:ext>
            </a:extLst>
          </p:cNvPr>
          <p:cNvSpPr txBox="1"/>
          <p:nvPr/>
        </p:nvSpPr>
        <p:spPr>
          <a:xfrm>
            <a:off x="3306413" y="743305"/>
            <a:ext cx="60622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6000" b="1" dirty="0"/>
              <a:t>Forretnings lag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1BB1EE9E-8AC2-412D-C256-F316D49017D4}"/>
              </a:ext>
            </a:extLst>
          </p:cNvPr>
          <p:cNvSpPr txBox="1"/>
          <p:nvPr/>
        </p:nvSpPr>
        <p:spPr>
          <a:xfrm>
            <a:off x="3932241" y="3259269"/>
            <a:ext cx="60622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6000" b="1" dirty="0"/>
              <a:t>System lag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DCB9F087-742C-E412-D03A-4C077F106A25}"/>
              </a:ext>
            </a:extLst>
          </p:cNvPr>
          <p:cNvSpPr txBox="1"/>
          <p:nvPr/>
        </p:nvSpPr>
        <p:spPr>
          <a:xfrm>
            <a:off x="3455377" y="5038134"/>
            <a:ext cx="60622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6000" b="1" dirty="0"/>
              <a:t>Infrastruktur lag</a:t>
            </a:r>
          </a:p>
        </p:txBody>
      </p:sp>
    </p:spTree>
    <p:extLst>
      <p:ext uri="{BB962C8B-B14F-4D97-AF65-F5344CB8AC3E}">
        <p14:creationId xmlns:p14="http://schemas.microsoft.com/office/powerpoint/2010/main" val="338461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44122680-0D41-FA85-0FE2-8702F976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2FA06-4225-4559-B7BA-0EA113836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fld id="{24C8C45C-947F-4981-8B3F-4F32E973C901}" type="slidenum">
              <a:rPr lang="da-DK" smtClean="0">
                <a:solidFill>
                  <a:schemeClr val="bg1"/>
                </a:solidFill>
              </a:rPr>
              <a:pPr/>
              <a:t>37</a:t>
            </a:fld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22C744-629F-4AB1-A92E-364FA5010E0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875463"/>
            <a:ext cx="0" cy="0"/>
          </a:xfrm>
          <a:prstGeom prst="rect">
            <a:avLst/>
          </a:prstGeom>
        </p:spPr>
        <p:txBody>
          <a:bodyPr/>
          <a:lstStyle/>
          <a:p>
            <a:fld id="{F5852AD1-26C1-415B-8665-A120A6AF3F09}" type="datetime2">
              <a:rPr lang="da-DK" smtClean="0"/>
              <a:t>4. december 2024</a:t>
            </a:fld>
            <a:endParaRPr lang="da-D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209F54-E897-4915-8886-C41C1AC613F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875463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da-DK"/>
              <a:t>www.aarsleff.com</a:t>
            </a:r>
            <a:endParaRPr lang="da-DK" dirty="0"/>
          </a:p>
        </p:txBody>
      </p:sp>
      <p:sp>
        <p:nvSpPr>
          <p:cNvPr id="4" name="Pil: vinkel 3">
            <a:extLst>
              <a:ext uri="{FF2B5EF4-FFF2-40B4-BE49-F238E27FC236}">
                <a16:creationId xmlns:a16="http://schemas.microsoft.com/office/drawing/2014/main" id="{53D7F7E3-9E26-3C12-7CA4-64D08B473158}"/>
              </a:ext>
            </a:extLst>
          </p:cNvPr>
          <p:cNvSpPr/>
          <p:nvPr/>
        </p:nvSpPr>
        <p:spPr>
          <a:xfrm>
            <a:off x="232913" y="301925"/>
            <a:ext cx="11775057" cy="828135"/>
          </a:xfrm>
          <a:prstGeom prst="chevron">
            <a:avLst/>
          </a:prstGeom>
          <a:solidFill>
            <a:srgbClr val="00206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Service / Kerne ydelse = </a:t>
            </a:r>
            <a:r>
              <a:rPr lang="da-DK" dirty="0" err="1">
                <a:solidFill>
                  <a:schemeClr val="bg1"/>
                </a:solidFill>
              </a:rPr>
              <a:t>xxxxxxstyring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8" name="Pil: vinkel 7">
            <a:extLst>
              <a:ext uri="{FF2B5EF4-FFF2-40B4-BE49-F238E27FC236}">
                <a16:creationId xmlns:a16="http://schemas.microsoft.com/office/drawing/2014/main" id="{B28A84A7-0B04-AB9D-CB11-B7D96D0050CC}"/>
              </a:ext>
            </a:extLst>
          </p:cNvPr>
          <p:cNvSpPr/>
          <p:nvPr/>
        </p:nvSpPr>
        <p:spPr>
          <a:xfrm>
            <a:off x="232913" y="1276709"/>
            <a:ext cx="1828800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Salg</a:t>
            </a:r>
          </a:p>
        </p:txBody>
      </p:sp>
      <p:sp>
        <p:nvSpPr>
          <p:cNvPr id="9" name="Pil: vinkel 8">
            <a:extLst>
              <a:ext uri="{FF2B5EF4-FFF2-40B4-BE49-F238E27FC236}">
                <a16:creationId xmlns:a16="http://schemas.microsoft.com/office/drawing/2014/main" id="{2FFE1883-B3E4-23BB-25BD-4D704C3639C1}"/>
              </a:ext>
            </a:extLst>
          </p:cNvPr>
          <p:cNvSpPr/>
          <p:nvPr/>
        </p:nvSpPr>
        <p:spPr>
          <a:xfrm>
            <a:off x="2636808" y="1276709"/>
            <a:ext cx="1828800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Projekt</a:t>
            </a:r>
          </a:p>
        </p:txBody>
      </p:sp>
      <p:sp>
        <p:nvSpPr>
          <p:cNvPr id="10" name="Pil: vinkel 9">
            <a:extLst>
              <a:ext uri="{FF2B5EF4-FFF2-40B4-BE49-F238E27FC236}">
                <a16:creationId xmlns:a16="http://schemas.microsoft.com/office/drawing/2014/main" id="{00C5AD2D-CD0D-721D-504E-0892D0844D9F}"/>
              </a:ext>
            </a:extLst>
          </p:cNvPr>
          <p:cNvSpPr/>
          <p:nvPr/>
        </p:nvSpPr>
        <p:spPr>
          <a:xfrm>
            <a:off x="5040704" y="1276709"/>
            <a:ext cx="2258312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Planlægning</a:t>
            </a:r>
          </a:p>
        </p:txBody>
      </p:sp>
      <p:sp>
        <p:nvSpPr>
          <p:cNvPr id="12" name="Pil: vinkel 11">
            <a:extLst>
              <a:ext uri="{FF2B5EF4-FFF2-40B4-BE49-F238E27FC236}">
                <a16:creationId xmlns:a16="http://schemas.microsoft.com/office/drawing/2014/main" id="{51362578-75FF-6880-628E-BC88E76EBC2B}"/>
              </a:ext>
            </a:extLst>
          </p:cNvPr>
          <p:cNvSpPr/>
          <p:nvPr/>
        </p:nvSpPr>
        <p:spPr>
          <a:xfrm>
            <a:off x="7493480" y="1276709"/>
            <a:ext cx="2184594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Fakturering</a:t>
            </a:r>
          </a:p>
        </p:txBody>
      </p:sp>
      <p:sp>
        <p:nvSpPr>
          <p:cNvPr id="13" name="Pil: vinkel 12">
            <a:extLst>
              <a:ext uri="{FF2B5EF4-FFF2-40B4-BE49-F238E27FC236}">
                <a16:creationId xmlns:a16="http://schemas.microsoft.com/office/drawing/2014/main" id="{105AE7CD-DD06-842F-CE40-63CFA0024866}"/>
              </a:ext>
            </a:extLst>
          </p:cNvPr>
          <p:cNvSpPr/>
          <p:nvPr/>
        </p:nvSpPr>
        <p:spPr>
          <a:xfrm>
            <a:off x="10179170" y="1276709"/>
            <a:ext cx="1828800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Løn</a:t>
            </a:r>
          </a:p>
        </p:txBody>
      </p:sp>
      <p:sp>
        <p:nvSpPr>
          <p:cNvPr id="14" name="Rutediagram: Magnetpladelager 13">
            <a:extLst>
              <a:ext uri="{FF2B5EF4-FFF2-40B4-BE49-F238E27FC236}">
                <a16:creationId xmlns:a16="http://schemas.microsoft.com/office/drawing/2014/main" id="{63FABC71-412C-00F7-08F5-47B9D5A2F76F}"/>
              </a:ext>
            </a:extLst>
          </p:cNvPr>
          <p:cNvSpPr/>
          <p:nvPr/>
        </p:nvSpPr>
        <p:spPr>
          <a:xfrm>
            <a:off x="3001992" y="3062377"/>
            <a:ext cx="1155940" cy="1518249"/>
          </a:xfrm>
          <a:prstGeom prst="flowChartMagneticDisk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System A</a:t>
            </a:r>
          </a:p>
        </p:txBody>
      </p:sp>
      <p:sp>
        <p:nvSpPr>
          <p:cNvPr id="15" name="Rutediagram: Magnetpladelager 14">
            <a:extLst>
              <a:ext uri="{FF2B5EF4-FFF2-40B4-BE49-F238E27FC236}">
                <a16:creationId xmlns:a16="http://schemas.microsoft.com/office/drawing/2014/main" id="{A12039B8-D355-11FC-790A-88D3AA2FF719}"/>
              </a:ext>
            </a:extLst>
          </p:cNvPr>
          <p:cNvSpPr/>
          <p:nvPr/>
        </p:nvSpPr>
        <p:spPr>
          <a:xfrm>
            <a:off x="6337539" y="3068128"/>
            <a:ext cx="1155940" cy="1518249"/>
          </a:xfrm>
          <a:prstGeom prst="flowChartMagneticDisk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System B</a:t>
            </a:r>
          </a:p>
        </p:txBody>
      </p: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1C1B96F9-EEA5-B568-B4BA-5A9EF2147ABF}"/>
              </a:ext>
            </a:extLst>
          </p:cNvPr>
          <p:cNvCxnSpPr/>
          <p:nvPr/>
        </p:nvCxnSpPr>
        <p:spPr>
          <a:xfrm flipH="1" flipV="1">
            <a:off x="1354015" y="2191109"/>
            <a:ext cx="2101362" cy="754314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1A45C3BA-12F8-7073-110A-500E603457E2}"/>
              </a:ext>
            </a:extLst>
          </p:cNvPr>
          <p:cNvCxnSpPr/>
          <p:nvPr/>
        </p:nvCxnSpPr>
        <p:spPr>
          <a:xfrm flipV="1">
            <a:off x="4062046" y="2191109"/>
            <a:ext cx="1608992" cy="87126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ge pilforbindelse 17">
            <a:extLst>
              <a:ext uri="{FF2B5EF4-FFF2-40B4-BE49-F238E27FC236}">
                <a16:creationId xmlns:a16="http://schemas.microsoft.com/office/drawing/2014/main" id="{61A3E1A1-8941-357A-145B-019F40FE6F74}"/>
              </a:ext>
            </a:extLst>
          </p:cNvPr>
          <p:cNvCxnSpPr>
            <a:cxnSpLocks/>
          </p:cNvCxnSpPr>
          <p:nvPr/>
        </p:nvCxnSpPr>
        <p:spPr>
          <a:xfrm flipV="1">
            <a:off x="4177784" y="2191109"/>
            <a:ext cx="4100699" cy="1052424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0FD597D9-9C58-B352-9EEC-36853F4B7E56}"/>
              </a:ext>
            </a:extLst>
          </p:cNvPr>
          <p:cNvCxnSpPr/>
          <p:nvPr/>
        </p:nvCxnSpPr>
        <p:spPr>
          <a:xfrm flipV="1">
            <a:off x="3541009" y="4580626"/>
            <a:ext cx="10199" cy="36627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lede 2">
            <a:extLst>
              <a:ext uri="{FF2B5EF4-FFF2-40B4-BE49-F238E27FC236}">
                <a16:creationId xmlns:a16="http://schemas.microsoft.com/office/drawing/2014/main" id="{4202225E-D57A-40C2-5810-B03496E18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92" y="5047887"/>
            <a:ext cx="1181109" cy="106680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8541F488-EE9D-D5B6-ADD3-5442178D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717" y="4946904"/>
            <a:ext cx="671300" cy="1204897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2A1DE9C4-48F4-E007-AE13-F831D2897B2D}"/>
              </a:ext>
            </a:extLst>
          </p:cNvPr>
          <p:cNvSpPr txBox="1"/>
          <p:nvPr/>
        </p:nvSpPr>
        <p:spPr>
          <a:xfrm>
            <a:off x="3579962" y="6279076"/>
            <a:ext cx="38451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dirty="0"/>
              <a:t>Server drift (Guld, Sølv, Bronze, Jern)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94139E9B-B317-D0BF-D5F4-BFF98F45DFDA}"/>
              </a:ext>
            </a:extLst>
          </p:cNvPr>
          <p:cNvSpPr txBox="1"/>
          <p:nvPr/>
        </p:nvSpPr>
        <p:spPr>
          <a:xfrm>
            <a:off x="7276396" y="4948849"/>
            <a:ext cx="12997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dirty="0"/>
              <a:t>SØLV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6278132C-CE3A-EC8A-465B-F72C01C1C4F0}"/>
              </a:ext>
            </a:extLst>
          </p:cNvPr>
          <p:cNvSpPr txBox="1"/>
          <p:nvPr/>
        </p:nvSpPr>
        <p:spPr>
          <a:xfrm>
            <a:off x="4216651" y="5019173"/>
            <a:ext cx="12997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dirty="0"/>
              <a:t>GULD</a:t>
            </a:r>
          </a:p>
        </p:txBody>
      </p:sp>
    </p:spTree>
    <p:extLst>
      <p:ext uri="{BB962C8B-B14F-4D97-AF65-F5344CB8AC3E}">
        <p14:creationId xmlns:p14="http://schemas.microsoft.com/office/powerpoint/2010/main" val="258983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44122680-0D41-FA85-0FE2-8702F976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2FA06-4225-4559-B7BA-0EA113836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fld id="{24C8C45C-947F-4981-8B3F-4F32E973C901}" type="slidenum">
              <a:rPr lang="da-DK" smtClean="0">
                <a:solidFill>
                  <a:schemeClr val="bg1"/>
                </a:solidFill>
              </a:rPr>
              <a:pPr/>
              <a:t>38</a:t>
            </a:fld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22C744-629F-4AB1-A92E-364FA5010E0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875463"/>
            <a:ext cx="0" cy="0"/>
          </a:xfrm>
          <a:prstGeom prst="rect">
            <a:avLst/>
          </a:prstGeom>
        </p:spPr>
        <p:txBody>
          <a:bodyPr/>
          <a:lstStyle/>
          <a:p>
            <a:fld id="{F5852AD1-26C1-415B-8665-A120A6AF3F09}" type="datetime2">
              <a:rPr lang="da-DK" smtClean="0"/>
              <a:t>4. december 2024</a:t>
            </a:fld>
            <a:endParaRPr lang="da-D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209F54-E897-4915-8886-C41C1AC613F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875463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da-DK"/>
              <a:t>www.aarsleff.com</a:t>
            </a:r>
            <a:endParaRPr lang="da-DK" dirty="0"/>
          </a:p>
        </p:txBody>
      </p:sp>
      <p:sp>
        <p:nvSpPr>
          <p:cNvPr id="4" name="Pil: vinkel 3">
            <a:extLst>
              <a:ext uri="{FF2B5EF4-FFF2-40B4-BE49-F238E27FC236}">
                <a16:creationId xmlns:a16="http://schemas.microsoft.com/office/drawing/2014/main" id="{53D7F7E3-9E26-3C12-7CA4-64D08B473158}"/>
              </a:ext>
            </a:extLst>
          </p:cNvPr>
          <p:cNvSpPr/>
          <p:nvPr/>
        </p:nvSpPr>
        <p:spPr>
          <a:xfrm>
            <a:off x="232913" y="301925"/>
            <a:ext cx="11775057" cy="828135"/>
          </a:xfrm>
          <a:prstGeom prst="chevron">
            <a:avLst/>
          </a:prstGeom>
          <a:solidFill>
            <a:srgbClr val="00206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Service / Kerne ydelse = </a:t>
            </a:r>
            <a:r>
              <a:rPr lang="da-DK" dirty="0" err="1">
                <a:solidFill>
                  <a:schemeClr val="bg1"/>
                </a:solidFill>
              </a:rPr>
              <a:t>xxxxxxstyring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8" name="Pil: vinkel 7">
            <a:extLst>
              <a:ext uri="{FF2B5EF4-FFF2-40B4-BE49-F238E27FC236}">
                <a16:creationId xmlns:a16="http://schemas.microsoft.com/office/drawing/2014/main" id="{B28A84A7-0B04-AB9D-CB11-B7D96D0050CC}"/>
              </a:ext>
            </a:extLst>
          </p:cNvPr>
          <p:cNvSpPr/>
          <p:nvPr/>
        </p:nvSpPr>
        <p:spPr>
          <a:xfrm>
            <a:off x="232913" y="1276709"/>
            <a:ext cx="1828800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Salg</a:t>
            </a:r>
          </a:p>
        </p:txBody>
      </p:sp>
      <p:sp>
        <p:nvSpPr>
          <p:cNvPr id="9" name="Pil: vinkel 8">
            <a:extLst>
              <a:ext uri="{FF2B5EF4-FFF2-40B4-BE49-F238E27FC236}">
                <a16:creationId xmlns:a16="http://schemas.microsoft.com/office/drawing/2014/main" id="{2FFE1883-B3E4-23BB-25BD-4D704C3639C1}"/>
              </a:ext>
            </a:extLst>
          </p:cNvPr>
          <p:cNvSpPr/>
          <p:nvPr/>
        </p:nvSpPr>
        <p:spPr>
          <a:xfrm>
            <a:off x="2636808" y="1276709"/>
            <a:ext cx="1828800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Projekt</a:t>
            </a:r>
          </a:p>
        </p:txBody>
      </p:sp>
      <p:sp>
        <p:nvSpPr>
          <p:cNvPr id="10" name="Pil: vinkel 9">
            <a:extLst>
              <a:ext uri="{FF2B5EF4-FFF2-40B4-BE49-F238E27FC236}">
                <a16:creationId xmlns:a16="http://schemas.microsoft.com/office/drawing/2014/main" id="{00C5AD2D-CD0D-721D-504E-0892D0844D9F}"/>
              </a:ext>
            </a:extLst>
          </p:cNvPr>
          <p:cNvSpPr/>
          <p:nvPr/>
        </p:nvSpPr>
        <p:spPr>
          <a:xfrm>
            <a:off x="5040704" y="1276709"/>
            <a:ext cx="2258312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Planlægning</a:t>
            </a:r>
          </a:p>
        </p:txBody>
      </p:sp>
      <p:sp>
        <p:nvSpPr>
          <p:cNvPr id="12" name="Pil: vinkel 11">
            <a:extLst>
              <a:ext uri="{FF2B5EF4-FFF2-40B4-BE49-F238E27FC236}">
                <a16:creationId xmlns:a16="http://schemas.microsoft.com/office/drawing/2014/main" id="{51362578-75FF-6880-628E-BC88E76EBC2B}"/>
              </a:ext>
            </a:extLst>
          </p:cNvPr>
          <p:cNvSpPr/>
          <p:nvPr/>
        </p:nvSpPr>
        <p:spPr>
          <a:xfrm>
            <a:off x="7493480" y="1276709"/>
            <a:ext cx="2184594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Fakturering</a:t>
            </a:r>
          </a:p>
        </p:txBody>
      </p:sp>
      <p:sp>
        <p:nvSpPr>
          <p:cNvPr id="13" name="Pil: vinkel 12">
            <a:extLst>
              <a:ext uri="{FF2B5EF4-FFF2-40B4-BE49-F238E27FC236}">
                <a16:creationId xmlns:a16="http://schemas.microsoft.com/office/drawing/2014/main" id="{105AE7CD-DD06-842F-CE40-63CFA0024866}"/>
              </a:ext>
            </a:extLst>
          </p:cNvPr>
          <p:cNvSpPr/>
          <p:nvPr/>
        </p:nvSpPr>
        <p:spPr>
          <a:xfrm>
            <a:off x="10179170" y="1276709"/>
            <a:ext cx="1828800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Aktivitet = Løn</a:t>
            </a:r>
          </a:p>
        </p:txBody>
      </p:sp>
      <p:sp>
        <p:nvSpPr>
          <p:cNvPr id="14" name="Rutediagram: Magnetpladelager 13">
            <a:extLst>
              <a:ext uri="{FF2B5EF4-FFF2-40B4-BE49-F238E27FC236}">
                <a16:creationId xmlns:a16="http://schemas.microsoft.com/office/drawing/2014/main" id="{63FABC71-412C-00F7-08F5-47B9D5A2F76F}"/>
              </a:ext>
            </a:extLst>
          </p:cNvPr>
          <p:cNvSpPr/>
          <p:nvPr/>
        </p:nvSpPr>
        <p:spPr>
          <a:xfrm>
            <a:off x="3001992" y="3062377"/>
            <a:ext cx="1155940" cy="1518249"/>
          </a:xfrm>
          <a:prstGeom prst="flowChartMagneticDisk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System A</a:t>
            </a:r>
          </a:p>
        </p:txBody>
      </p:sp>
      <p:sp>
        <p:nvSpPr>
          <p:cNvPr id="15" name="Rutediagram: Magnetpladelager 14">
            <a:extLst>
              <a:ext uri="{FF2B5EF4-FFF2-40B4-BE49-F238E27FC236}">
                <a16:creationId xmlns:a16="http://schemas.microsoft.com/office/drawing/2014/main" id="{A12039B8-D355-11FC-790A-88D3AA2FF719}"/>
              </a:ext>
            </a:extLst>
          </p:cNvPr>
          <p:cNvSpPr/>
          <p:nvPr/>
        </p:nvSpPr>
        <p:spPr>
          <a:xfrm>
            <a:off x="6337539" y="3068128"/>
            <a:ext cx="1155940" cy="1518249"/>
          </a:xfrm>
          <a:prstGeom prst="flowChartMagneticDisk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System B</a:t>
            </a:r>
          </a:p>
        </p:txBody>
      </p: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1C1B96F9-EEA5-B568-B4BA-5A9EF2147ABF}"/>
              </a:ext>
            </a:extLst>
          </p:cNvPr>
          <p:cNvCxnSpPr/>
          <p:nvPr/>
        </p:nvCxnSpPr>
        <p:spPr>
          <a:xfrm flipH="1" flipV="1">
            <a:off x="1354015" y="2191109"/>
            <a:ext cx="2101362" cy="754314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1A45C3BA-12F8-7073-110A-500E603457E2}"/>
              </a:ext>
            </a:extLst>
          </p:cNvPr>
          <p:cNvCxnSpPr/>
          <p:nvPr/>
        </p:nvCxnSpPr>
        <p:spPr>
          <a:xfrm flipV="1">
            <a:off x="4062046" y="2191109"/>
            <a:ext cx="1608992" cy="87126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ge pilforbindelse 17">
            <a:extLst>
              <a:ext uri="{FF2B5EF4-FFF2-40B4-BE49-F238E27FC236}">
                <a16:creationId xmlns:a16="http://schemas.microsoft.com/office/drawing/2014/main" id="{61A3E1A1-8941-357A-145B-019F40FE6F74}"/>
              </a:ext>
            </a:extLst>
          </p:cNvPr>
          <p:cNvCxnSpPr>
            <a:cxnSpLocks/>
          </p:cNvCxnSpPr>
          <p:nvPr/>
        </p:nvCxnSpPr>
        <p:spPr>
          <a:xfrm flipV="1">
            <a:off x="4177784" y="2191109"/>
            <a:ext cx="4100699" cy="1052424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0FD597D9-9C58-B352-9EEC-36853F4B7E56}"/>
              </a:ext>
            </a:extLst>
          </p:cNvPr>
          <p:cNvCxnSpPr/>
          <p:nvPr/>
        </p:nvCxnSpPr>
        <p:spPr>
          <a:xfrm flipV="1">
            <a:off x="3541009" y="4580626"/>
            <a:ext cx="10199" cy="36627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lede 2">
            <a:extLst>
              <a:ext uri="{FF2B5EF4-FFF2-40B4-BE49-F238E27FC236}">
                <a16:creationId xmlns:a16="http://schemas.microsoft.com/office/drawing/2014/main" id="{4202225E-D57A-40C2-5810-B03496E18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92" y="5047887"/>
            <a:ext cx="1181109" cy="106680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8541F488-EE9D-D5B6-ADD3-5442178D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717" y="4946904"/>
            <a:ext cx="671300" cy="1204897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2A1DE9C4-48F4-E007-AE13-F831D2897B2D}"/>
              </a:ext>
            </a:extLst>
          </p:cNvPr>
          <p:cNvSpPr txBox="1"/>
          <p:nvPr/>
        </p:nvSpPr>
        <p:spPr>
          <a:xfrm>
            <a:off x="3579962" y="6279076"/>
            <a:ext cx="38451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dirty="0"/>
              <a:t>Server drift (Guld, Sølv, Bronze, Jern)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94139E9B-B317-D0BF-D5F4-BFF98F45DFDA}"/>
              </a:ext>
            </a:extLst>
          </p:cNvPr>
          <p:cNvSpPr txBox="1"/>
          <p:nvPr/>
        </p:nvSpPr>
        <p:spPr>
          <a:xfrm>
            <a:off x="7276396" y="4948849"/>
            <a:ext cx="12997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dirty="0"/>
              <a:t>SØLV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6278132C-CE3A-EC8A-465B-F72C01C1C4F0}"/>
              </a:ext>
            </a:extLst>
          </p:cNvPr>
          <p:cNvSpPr txBox="1"/>
          <p:nvPr/>
        </p:nvSpPr>
        <p:spPr>
          <a:xfrm>
            <a:off x="4216651" y="5019173"/>
            <a:ext cx="12997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dirty="0"/>
              <a:t>GULD</a:t>
            </a:r>
          </a:p>
        </p:txBody>
      </p:sp>
      <p:sp>
        <p:nvSpPr>
          <p:cNvPr id="22" name="Gangetegn 21">
            <a:extLst>
              <a:ext uri="{FF2B5EF4-FFF2-40B4-BE49-F238E27FC236}">
                <a16:creationId xmlns:a16="http://schemas.microsoft.com/office/drawing/2014/main" id="{2F3C251B-6966-4B92-B047-D79E6301D084}"/>
              </a:ext>
            </a:extLst>
          </p:cNvPr>
          <p:cNvSpPr/>
          <p:nvPr/>
        </p:nvSpPr>
        <p:spPr>
          <a:xfrm>
            <a:off x="3424426" y="3460122"/>
            <a:ext cx="1275239" cy="1434564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noProof="0" dirty="0" err="1"/>
          </a:p>
        </p:txBody>
      </p:sp>
      <p:sp>
        <p:nvSpPr>
          <p:cNvPr id="24" name="Gangetegn 23">
            <a:extLst>
              <a:ext uri="{FF2B5EF4-FFF2-40B4-BE49-F238E27FC236}">
                <a16:creationId xmlns:a16="http://schemas.microsoft.com/office/drawing/2014/main" id="{3DEDB354-6AD3-7708-9076-C3E5B15FE87A}"/>
              </a:ext>
            </a:extLst>
          </p:cNvPr>
          <p:cNvSpPr/>
          <p:nvPr/>
        </p:nvSpPr>
        <p:spPr>
          <a:xfrm>
            <a:off x="816981" y="858279"/>
            <a:ext cx="1275239" cy="1434564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noProof="0" dirty="0" err="1"/>
          </a:p>
        </p:txBody>
      </p:sp>
      <p:sp>
        <p:nvSpPr>
          <p:cNvPr id="25" name="Gangetegn 24">
            <a:extLst>
              <a:ext uri="{FF2B5EF4-FFF2-40B4-BE49-F238E27FC236}">
                <a16:creationId xmlns:a16="http://schemas.microsoft.com/office/drawing/2014/main" id="{A26DBA26-0720-245D-E0D1-5C28FC3CEEAC}"/>
              </a:ext>
            </a:extLst>
          </p:cNvPr>
          <p:cNvSpPr/>
          <p:nvPr/>
        </p:nvSpPr>
        <p:spPr>
          <a:xfrm>
            <a:off x="6023777" y="715992"/>
            <a:ext cx="1275239" cy="1434564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noProof="0" dirty="0" err="1"/>
          </a:p>
        </p:txBody>
      </p:sp>
      <p:sp>
        <p:nvSpPr>
          <p:cNvPr id="26" name="Gangetegn 25">
            <a:extLst>
              <a:ext uri="{FF2B5EF4-FFF2-40B4-BE49-F238E27FC236}">
                <a16:creationId xmlns:a16="http://schemas.microsoft.com/office/drawing/2014/main" id="{0950D873-6DFC-CE31-B799-F8E93625D1BF}"/>
              </a:ext>
            </a:extLst>
          </p:cNvPr>
          <p:cNvSpPr/>
          <p:nvPr/>
        </p:nvSpPr>
        <p:spPr>
          <a:xfrm>
            <a:off x="8416394" y="733402"/>
            <a:ext cx="1275239" cy="1434564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noProof="0" dirty="0" err="1"/>
          </a:p>
        </p:txBody>
      </p:sp>
    </p:spTree>
    <p:extLst>
      <p:ext uri="{BB962C8B-B14F-4D97-AF65-F5344CB8AC3E}">
        <p14:creationId xmlns:p14="http://schemas.microsoft.com/office/powerpoint/2010/main" val="398445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C0365928-6E0B-AED4-5E71-1A846E7F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2FA06-4225-4559-B7BA-0EA113836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fld id="{24C8C45C-947F-4981-8B3F-4F32E973C901}" type="slidenum">
              <a:rPr lang="da-DK" smtClean="0">
                <a:solidFill>
                  <a:schemeClr val="bg1"/>
                </a:solidFill>
              </a:rPr>
              <a:pPr/>
              <a:t>39</a:t>
            </a:fld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22C744-629F-4AB1-A92E-364FA5010E0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875463"/>
            <a:ext cx="0" cy="0"/>
          </a:xfrm>
          <a:prstGeom prst="rect">
            <a:avLst/>
          </a:prstGeom>
        </p:spPr>
        <p:txBody>
          <a:bodyPr/>
          <a:lstStyle/>
          <a:p>
            <a:fld id="{F5852AD1-26C1-415B-8665-A120A6AF3F09}" type="datetime2">
              <a:rPr lang="da-DK" smtClean="0"/>
              <a:t>4. december 2024</a:t>
            </a:fld>
            <a:endParaRPr lang="da-D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209F54-E897-4915-8886-C41C1AC613F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875463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da-DK"/>
              <a:t>www.aarsleff.com</a:t>
            </a:r>
            <a:endParaRPr lang="da-DK" dirty="0"/>
          </a:p>
        </p:txBody>
      </p:sp>
      <p:sp>
        <p:nvSpPr>
          <p:cNvPr id="4" name="Pil: vinkel 3">
            <a:extLst>
              <a:ext uri="{FF2B5EF4-FFF2-40B4-BE49-F238E27FC236}">
                <a16:creationId xmlns:a16="http://schemas.microsoft.com/office/drawing/2014/main" id="{53D7F7E3-9E26-3C12-7CA4-64D08B473158}"/>
              </a:ext>
            </a:extLst>
          </p:cNvPr>
          <p:cNvSpPr/>
          <p:nvPr/>
        </p:nvSpPr>
        <p:spPr>
          <a:xfrm>
            <a:off x="232913" y="301925"/>
            <a:ext cx="11775057" cy="828135"/>
          </a:xfrm>
          <a:prstGeom prst="chevron">
            <a:avLst/>
          </a:prstGeom>
          <a:solidFill>
            <a:srgbClr val="00206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Forberedelse og udførelse</a:t>
            </a:r>
          </a:p>
        </p:txBody>
      </p:sp>
      <p:sp>
        <p:nvSpPr>
          <p:cNvPr id="8" name="Pil: vinkel 7">
            <a:extLst>
              <a:ext uri="{FF2B5EF4-FFF2-40B4-BE49-F238E27FC236}">
                <a16:creationId xmlns:a16="http://schemas.microsoft.com/office/drawing/2014/main" id="{B28A84A7-0B04-AB9D-CB11-B7D96D0050CC}"/>
              </a:ext>
            </a:extLst>
          </p:cNvPr>
          <p:cNvSpPr/>
          <p:nvPr/>
        </p:nvSpPr>
        <p:spPr>
          <a:xfrm>
            <a:off x="232913" y="1276709"/>
            <a:ext cx="1725360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 err="1">
                <a:solidFill>
                  <a:schemeClr val="bg1"/>
                </a:solidFill>
              </a:rPr>
              <a:t>Prækvali</a:t>
            </a:r>
            <a:r>
              <a:rPr lang="da-DK" sz="1200" dirty="0">
                <a:solidFill>
                  <a:schemeClr val="bg1"/>
                </a:solidFill>
              </a:rPr>
              <a:t>-</a:t>
            </a:r>
          </a:p>
          <a:p>
            <a:pPr algn="ctr"/>
            <a:r>
              <a:rPr lang="da-DK" sz="1200" dirty="0" err="1">
                <a:solidFill>
                  <a:schemeClr val="bg1"/>
                </a:solidFill>
              </a:rPr>
              <a:t>fikation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9" name="Pil: vinkel 8">
            <a:extLst>
              <a:ext uri="{FF2B5EF4-FFF2-40B4-BE49-F238E27FC236}">
                <a16:creationId xmlns:a16="http://schemas.microsoft.com/office/drawing/2014/main" id="{2FFE1883-B3E4-23BB-25BD-4D704C3639C1}"/>
              </a:ext>
            </a:extLst>
          </p:cNvPr>
          <p:cNvSpPr/>
          <p:nvPr/>
        </p:nvSpPr>
        <p:spPr>
          <a:xfrm>
            <a:off x="1666522" y="1286293"/>
            <a:ext cx="1788777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bg1"/>
                </a:solidFill>
              </a:rPr>
              <a:t>Tilbud</a:t>
            </a:r>
          </a:p>
        </p:txBody>
      </p:sp>
      <p:sp>
        <p:nvSpPr>
          <p:cNvPr id="10" name="Pil: vinkel 9">
            <a:extLst>
              <a:ext uri="{FF2B5EF4-FFF2-40B4-BE49-F238E27FC236}">
                <a16:creationId xmlns:a16="http://schemas.microsoft.com/office/drawing/2014/main" id="{00C5AD2D-CD0D-721D-504E-0892D0844D9F}"/>
              </a:ext>
            </a:extLst>
          </p:cNvPr>
          <p:cNvSpPr/>
          <p:nvPr/>
        </p:nvSpPr>
        <p:spPr>
          <a:xfrm>
            <a:off x="3240102" y="1295877"/>
            <a:ext cx="1788777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bg1"/>
                </a:solidFill>
              </a:rPr>
              <a:t>Kontrakt og projekt-overdragelse</a:t>
            </a:r>
          </a:p>
        </p:txBody>
      </p:sp>
      <p:sp>
        <p:nvSpPr>
          <p:cNvPr id="12" name="Pil: vinkel 11">
            <a:extLst>
              <a:ext uri="{FF2B5EF4-FFF2-40B4-BE49-F238E27FC236}">
                <a16:creationId xmlns:a16="http://schemas.microsoft.com/office/drawing/2014/main" id="{51362578-75FF-6880-628E-BC88E76EBC2B}"/>
              </a:ext>
            </a:extLst>
          </p:cNvPr>
          <p:cNvSpPr/>
          <p:nvPr/>
        </p:nvSpPr>
        <p:spPr>
          <a:xfrm>
            <a:off x="4784150" y="1284100"/>
            <a:ext cx="1907964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bg1"/>
                </a:solidFill>
              </a:rPr>
              <a:t>Projektstart</a:t>
            </a:r>
          </a:p>
        </p:txBody>
      </p:sp>
      <p:sp>
        <p:nvSpPr>
          <p:cNvPr id="14" name="Rutediagram: Magnetpladelager 13">
            <a:extLst>
              <a:ext uri="{FF2B5EF4-FFF2-40B4-BE49-F238E27FC236}">
                <a16:creationId xmlns:a16="http://schemas.microsoft.com/office/drawing/2014/main" id="{63FABC71-412C-00F7-08F5-47B9D5A2F76F}"/>
              </a:ext>
            </a:extLst>
          </p:cNvPr>
          <p:cNvSpPr/>
          <p:nvPr/>
        </p:nvSpPr>
        <p:spPr>
          <a:xfrm>
            <a:off x="3001992" y="3062377"/>
            <a:ext cx="1155940" cy="1518249"/>
          </a:xfrm>
          <a:prstGeom prst="flowChartMagneticDisk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System A</a:t>
            </a:r>
          </a:p>
        </p:txBody>
      </p:sp>
      <p:sp>
        <p:nvSpPr>
          <p:cNvPr id="15" name="Rutediagram: Magnetpladelager 14">
            <a:extLst>
              <a:ext uri="{FF2B5EF4-FFF2-40B4-BE49-F238E27FC236}">
                <a16:creationId xmlns:a16="http://schemas.microsoft.com/office/drawing/2014/main" id="{A12039B8-D355-11FC-790A-88D3AA2FF719}"/>
              </a:ext>
            </a:extLst>
          </p:cNvPr>
          <p:cNvSpPr/>
          <p:nvPr/>
        </p:nvSpPr>
        <p:spPr>
          <a:xfrm>
            <a:off x="6337539" y="3068128"/>
            <a:ext cx="1155940" cy="1518249"/>
          </a:xfrm>
          <a:prstGeom prst="flowChartMagneticDisk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/>
              <a:t>System </a:t>
            </a:r>
          </a:p>
          <a:p>
            <a:pPr algn="ctr"/>
            <a:r>
              <a:rPr lang="da-DK" sz="1600" dirty="0"/>
              <a:t>B</a:t>
            </a:r>
          </a:p>
        </p:txBody>
      </p: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0FD597D9-9C58-B352-9EEC-36853F4B7E56}"/>
              </a:ext>
            </a:extLst>
          </p:cNvPr>
          <p:cNvCxnSpPr/>
          <p:nvPr/>
        </p:nvCxnSpPr>
        <p:spPr>
          <a:xfrm flipV="1">
            <a:off x="3541009" y="4580626"/>
            <a:ext cx="10199" cy="36627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F1C039E9-A315-61F5-5E50-69175A948CBD}"/>
              </a:ext>
            </a:extLst>
          </p:cNvPr>
          <p:cNvCxnSpPr/>
          <p:nvPr/>
        </p:nvCxnSpPr>
        <p:spPr>
          <a:xfrm flipV="1">
            <a:off x="6995235" y="4665687"/>
            <a:ext cx="10199" cy="36627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l: vinkel 1">
            <a:extLst>
              <a:ext uri="{FF2B5EF4-FFF2-40B4-BE49-F238E27FC236}">
                <a16:creationId xmlns:a16="http://schemas.microsoft.com/office/drawing/2014/main" id="{E5D827F0-55E3-130E-EFF5-F9E5EC9AE525}"/>
              </a:ext>
            </a:extLst>
          </p:cNvPr>
          <p:cNvSpPr/>
          <p:nvPr/>
        </p:nvSpPr>
        <p:spPr>
          <a:xfrm>
            <a:off x="6430810" y="1295877"/>
            <a:ext cx="1788777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bg1"/>
                </a:solidFill>
              </a:rPr>
              <a:t>Projektering</a:t>
            </a:r>
          </a:p>
        </p:txBody>
      </p:sp>
      <p:sp>
        <p:nvSpPr>
          <p:cNvPr id="19" name="Pil: vinkel 18">
            <a:extLst>
              <a:ext uri="{FF2B5EF4-FFF2-40B4-BE49-F238E27FC236}">
                <a16:creationId xmlns:a16="http://schemas.microsoft.com/office/drawing/2014/main" id="{8AEE497E-10BE-87EA-A8E9-B57F93E6BAB2}"/>
              </a:ext>
            </a:extLst>
          </p:cNvPr>
          <p:cNvSpPr/>
          <p:nvPr/>
        </p:nvSpPr>
        <p:spPr>
          <a:xfrm>
            <a:off x="9517990" y="1307654"/>
            <a:ext cx="2189101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bg1"/>
                </a:solidFill>
              </a:rPr>
              <a:t>Aflevering og garantiperiode</a:t>
            </a:r>
          </a:p>
        </p:txBody>
      </p:sp>
      <p:sp>
        <p:nvSpPr>
          <p:cNvPr id="22" name="Pil: vinkel 21">
            <a:extLst>
              <a:ext uri="{FF2B5EF4-FFF2-40B4-BE49-F238E27FC236}">
                <a16:creationId xmlns:a16="http://schemas.microsoft.com/office/drawing/2014/main" id="{407F1FEA-D36E-B402-2F52-B56EF7A13C29}"/>
              </a:ext>
            </a:extLst>
          </p:cNvPr>
          <p:cNvSpPr/>
          <p:nvPr/>
        </p:nvSpPr>
        <p:spPr>
          <a:xfrm>
            <a:off x="7966390" y="1307654"/>
            <a:ext cx="1788778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bg1"/>
                </a:solidFill>
              </a:rPr>
              <a:t>Udførelse</a:t>
            </a:r>
          </a:p>
        </p:txBody>
      </p:sp>
      <p:cxnSp>
        <p:nvCxnSpPr>
          <p:cNvPr id="20" name="Lige pilforbindelse 19">
            <a:extLst>
              <a:ext uri="{FF2B5EF4-FFF2-40B4-BE49-F238E27FC236}">
                <a16:creationId xmlns:a16="http://schemas.microsoft.com/office/drawing/2014/main" id="{0D7EDAFF-43E2-CB38-C495-DDBA752B988D}"/>
              </a:ext>
            </a:extLst>
          </p:cNvPr>
          <p:cNvCxnSpPr>
            <a:cxnSpLocks/>
          </p:cNvCxnSpPr>
          <p:nvPr/>
        </p:nvCxnSpPr>
        <p:spPr>
          <a:xfrm flipH="1" flipV="1">
            <a:off x="2399671" y="2161042"/>
            <a:ext cx="1641155" cy="910919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ge pilforbindelse 24">
            <a:extLst>
              <a:ext uri="{FF2B5EF4-FFF2-40B4-BE49-F238E27FC236}">
                <a16:creationId xmlns:a16="http://schemas.microsoft.com/office/drawing/2014/main" id="{9BD43D9C-003D-2DAC-214C-3170733E4E3D}"/>
              </a:ext>
            </a:extLst>
          </p:cNvPr>
          <p:cNvCxnSpPr>
            <a:cxnSpLocks/>
          </p:cNvCxnSpPr>
          <p:nvPr/>
        </p:nvCxnSpPr>
        <p:spPr>
          <a:xfrm flipV="1">
            <a:off x="4183101" y="2266275"/>
            <a:ext cx="0" cy="76576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Lige pilforbindelse 29">
            <a:extLst>
              <a:ext uri="{FF2B5EF4-FFF2-40B4-BE49-F238E27FC236}">
                <a16:creationId xmlns:a16="http://schemas.microsoft.com/office/drawing/2014/main" id="{DF7B2FF8-AE8B-D9F9-D8EC-A157A43CEDD6}"/>
              </a:ext>
            </a:extLst>
          </p:cNvPr>
          <p:cNvCxnSpPr>
            <a:cxnSpLocks/>
          </p:cNvCxnSpPr>
          <p:nvPr/>
        </p:nvCxnSpPr>
        <p:spPr>
          <a:xfrm flipV="1">
            <a:off x="4618796" y="2257707"/>
            <a:ext cx="3942577" cy="979537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Lige pilforbindelse 32">
            <a:extLst>
              <a:ext uri="{FF2B5EF4-FFF2-40B4-BE49-F238E27FC236}">
                <a16:creationId xmlns:a16="http://schemas.microsoft.com/office/drawing/2014/main" id="{AB10FC26-DA53-BD66-9787-0498A554144B}"/>
              </a:ext>
            </a:extLst>
          </p:cNvPr>
          <p:cNvCxnSpPr>
            <a:cxnSpLocks/>
          </p:cNvCxnSpPr>
          <p:nvPr/>
        </p:nvCxnSpPr>
        <p:spPr>
          <a:xfrm flipV="1">
            <a:off x="4437204" y="2301606"/>
            <a:ext cx="2691879" cy="85632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Lige pilforbindelse 35">
            <a:extLst>
              <a:ext uri="{FF2B5EF4-FFF2-40B4-BE49-F238E27FC236}">
                <a16:creationId xmlns:a16="http://schemas.microsoft.com/office/drawing/2014/main" id="{36EE2184-CC16-2591-D0D9-47CDE5F5964D}"/>
              </a:ext>
            </a:extLst>
          </p:cNvPr>
          <p:cNvCxnSpPr>
            <a:cxnSpLocks/>
          </p:cNvCxnSpPr>
          <p:nvPr/>
        </p:nvCxnSpPr>
        <p:spPr>
          <a:xfrm flipV="1">
            <a:off x="4294928" y="2266275"/>
            <a:ext cx="1268017" cy="881527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lede 2">
            <a:extLst>
              <a:ext uri="{FF2B5EF4-FFF2-40B4-BE49-F238E27FC236}">
                <a16:creationId xmlns:a16="http://schemas.microsoft.com/office/drawing/2014/main" id="{3F7FD093-82C5-FAA7-1C74-92565403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92" y="5047887"/>
            <a:ext cx="1181109" cy="106680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67DA40D5-4A3A-1AF9-0741-FD851CAC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10" y="5047887"/>
            <a:ext cx="1181109" cy="1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8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40CADD-8195-0009-468A-D7465842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/>
                </a:solidFill>
                <a:latin typeface="+mj-lt"/>
                <a:cs typeface="+mj-cs"/>
              </a:rPr>
              <a:t>Standarder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CC6F5B6-BCAE-9657-1CB9-269D9CDD94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ISO 9001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ISO 27001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ISO 22301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(27005)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(27035)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C5418DB-BC2D-3275-DB5A-4B71584A3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071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295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E54E8177-7FBA-29A7-B332-D9D78A71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2FA06-4225-4559-B7BA-0EA113836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fld id="{24C8C45C-947F-4981-8B3F-4F32E973C901}" type="slidenum">
              <a:rPr lang="da-DK" smtClean="0">
                <a:solidFill>
                  <a:schemeClr val="bg1"/>
                </a:solidFill>
              </a:rPr>
              <a:pPr/>
              <a:t>40</a:t>
            </a:fld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22C744-629F-4AB1-A92E-364FA5010E0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875463"/>
            <a:ext cx="0" cy="0"/>
          </a:xfrm>
          <a:prstGeom prst="rect">
            <a:avLst/>
          </a:prstGeom>
        </p:spPr>
        <p:txBody>
          <a:bodyPr/>
          <a:lstStyle/>
          <a:p>
            <a:fld id="{F5852AD1-26C1-415B-8665-A120A6AF3F09}" type="datetime2">
              <a:rPr lang="da-DK" smtClean="0"/>
              <a:t>4. december 2024</a:t>
            </a:fld>
            <a:endParaRPr lang="da-D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209F54-E897-4915-8886-C41C1AC613F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875463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da-DK"/>
              <a:t>www.aarsleff.com</a:t>
            </a:r>
            <a:endParaRPr lang="da-DK" dirty="0"/>
          </a:p>
        </p:txBody>
      </p:sp>
      <p:sp>
        <p:nvSpPr>
          <p:cNvPr id="4" name="Pil: vinkel 3">
            <a:extLst>
              <a:ext uri="{FF2B5EF4-FFF2-40B4-BE49-F238E27FC236}">
                <a16:creationId xmlns:a16="http://schemas.microsoft.com/office/drawing/2014/main" id="{53D7F7E3-9E26-3C12-7CA4-64D08B473158}"/>
              </a:ext>
            </a:extLst>
          </p:cNvPr>
          <p:cNvSpPr/>
          <p:nvPr/>
        </p:nvSpPr>
        <p:spPr>
          <a:xfrm>
            <a:off x="232913" y="301925"/>
            <a:ext cx="11775057" cy="828135"/>
          </a:xfrm>
          <a:prstGeom prst="chevron">
            <a:avLst/>
          </a:prstGeom>
          <a:solidFill>
            <a:srgbClr val="00206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Forberedelse og udførelse</a:t>
            </a:r>
          </a:p>
        </p:txBody>
      </p:sp>
      <p:sp>
        <p:nvSpPr>
          <p:cNvPr id="8" name="Pil: vinkel 7">
            <a:extLst>
              <a:ext uri="{FF2B5EF4-FFF2-40B4-BE49-F238E27FC236}">
                <a16:creationId xmlns:a16="http://schemas.microsoft.com/office/drawing/2014/main" id="{B28A84A7-0B04-AB9D-CB11-B7D96D0050CC}"/>
              </a:ext>
            </a:extLst>
          </p:cNvPr>
          <p:cNvSpPr/>
          <p:nvPr/>
        </p:nvSpPr>
        <p:spPr>
          <a:xfrm>
            <a:off x="232913" y="1276709"/>
            <a:ext cx="1725360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 err="1">
                <a:solidFill>
                  <a:schemeClr val="bg1"/>
                </a:solidFill>
              </a:rPr>
              <a:t>Prækvali</a:t>
            </a:r>
            <a:r>
              <a:rPr lang="da-DK" sz="1200" dirty="0">
                <a:solidFill>
                  <a:schemeClr val="bg1"/>
                </a:solidFill>
              </a:rPr>
              <a:t>-</a:t>
            </a:r>
          </a:p>
          <a:p>
            <a:pPr algn="ctr"/>
            <a:r>
              <a:rPr lang="da-DK" sz="1200" dirty="0" err="1">
                <a:solidFill>
                  <a:schemeClr val="bg1"/>
                </a:solidFill>
              </a:rPr>
              <a:t>fikation</a:t>
            </a:r>
            <a:endParaRPr lang="da-DK" sz="1200" dirty="0">
              <a:solidFill>
                <a:schemeClr val="bg1"/>
              </a:solidFill>
            </a:endParaRPr>
          </a:p>
        </p:txBody>
      </p:sp>
      <p:sp>
        <p:nvSpPr>
          <p:cNvPr id="9" name="Pil: vinkel 8">
            <a:extLst>
              <a:ext uri="{FF2B5EF4-FFF2-40B4-BE49-F238E27FC236}">
                <a16:creationId xmlns:a16="http://schemas.microsoft.com/office/drawing/2014/main" id="{2FFE1883-B3E4-23BB-25BD-4D704C3639C1}"/>
              </a:ext>
            </a:extLst>
          </p:cNvPr>
          <p:cNvSpPr/>
          <p:nvPr/>
        </p:nvSpPr>
        <p:spPr>
          <a:xfrm>
            <a:off x="1666522" y="1286293"/>
            <a:ext cx="1788777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bg1"/>
                </a:solidFill>
              </a:rPr>
              <a:t>Tilbud</a:t>
            </a:r>
          </a:p>
        </p:txBody>
      </p:sp>
      <p:sp>
        <p:nvSpPr>
          <p:cNvPr id="10" name="Pil: vinkel 9">
            <a:extLst>
              <a:ext uri="{FF2B5EF4-FFF2-40B4-BE49-F238E27FC236}">
                <a16:creationId xmlns:a16="http://schemas.microsoft.com/office/drawing/2014/main" id="{00C5AD2D-CD0D-721D-504E-0892D0844D9F}"/>
              </a:ext>
            </a:extLst>
          </p:cNvPr>
          <p:cNvSpPr/>
          <p:nvPr/>
        </p:nvSpPr>
        <p:spPr>
          <a:xfrm>
            <a:off x="3240102" y="1295877"/>
            <a:ext cx="1788777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bg1"/>
                </a:solidFill>
              </a:rPr>
              <a:t>Kontrakt og projekt-overdragelse</a:t>
            </a:r>
          </a:p>
        </p:txBody>
      </p:sp>
      <p:sp>
        <p:nvSpPr>
          <p:cNvPr id="12" name="Pil: vinkel 11">
            <a:extLst>
              <a:ext uri="{FF2B5EF4-FFF2-40B4-BE49-F238E27FC236}">
                <a16:creationId xmlns:a16="http://schemas.microsoft.com/office/drawing/2014/main" id="{51362578-75FF-6880-628E-BC88E76EBC2B}"/>
              </a:ext>
            </a:extLst>
          </p:cNvPr>
          <p:cNvSpPr/>
          <p:nvPr/>
        </p:nvSpPr>
        <p:spPr>
          <a:xfrm>
            <a:off x="4784150" y="1284100"/>
            <a:ext cx="1907964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bg1"/>
                </a:solidFill>
              </a:rPr>
              <a:t>Projektstart</a:t>
            </a:r>
          </a:p>
        </p:txBody>
      </p:sp>
      <p:sp>
        <p:nvSpPr>
          <p:cNvPr id="14" name="Rutediagram: Magnetpladelager 13">
            <a:extLst>
              <a:ext uri="{FF2B5EF4-FFF2-40B4-BE49-F238E27FC236}">
                <a16:creationId xmlns:a16="http://schemas.microsoft.com/office/drawing/2014/main" id="{63FABC71-412C-00F7-08F5-47B9D5A2F76F}"/>
              </a:ext>
            </a:extLst>
          </p:cNvPr>
          <p:cNvSpPr/>
          <p:nvPr/>
        </p:nvSpPr>
        <p:spPr>
          <a:xfrm>
            <a:off x="3001992" y="3062377"/>
            <a:ext cx="1155940" cy="1518249"/>
          </a:xfrm>
          <a:prstGeom prst="flowChartMagneticDisk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System A</a:t>
            </a:r>
          </a:p>
        </p:txBody>
      </p:sp>
      <p:sp>
        <p:nvSpPr>
          <p:cNvPr id="15" name="Rutediagram: Magnetpladelager 14">
            <a:extLst>
              <a:ext uri="{FF2B5EF4-FFF2-40B4-BE49-F238E27FC236}">
                <a16:creationId xmlns:a16="http://schemas.microsoft.com/office/drawing/2014/main" id="{A12039B8-D355-11FC-790A-88D3AA2FF719}"/>
              </a:ext>
            </a:extLst>
          </p:cNvPr>
          <p:cNvSpPr/>
          <p:nvPr/>
        </p:nvSpPr>
        <p:spPr>
          <a:xfrm>
            <a:off x="6337539" y="3068128"/>
            <a:ext cx="1155940" cy="1518249"/>
          </a:xfrm>
          <a:prstGeom prst="flowChartMagneticDisk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/>
              <a:t>System </a:t>
            </a:r>
          </a:p>
          <a:p>
            <a:pPr algn="ctr"/>
            <a:r>
              <a:rPr lang="da-DK" sz="1600" dirty="0"/>
              <a:t>B</a:t>
            </a:r>
          </a:p>
        </p:txBody>
      </p: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0FD597D9-9C58-B352-9EEC-36853F4B7E56}"/>
              </a:ext>
            </a:extLst>
          </p:cNvPr>
          <p:cNvCxnSpPr/>
          <p:nvPr/>
        </p:nvCxnSpPr>
        <p:spPr>
          <a:xfrm flipV="1">
            <a:off x="3541009" y="4580626"/>
            <a:ext cx="10199" cy="36627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F1C039E9-A315-61F5-5E50-69175A948CBD}"/>
              </a:ext>
            </a:extLst>
          </p:cNvPr>
          <p:cNvCxnSpPr/>
          <p:nvPr/>
        </p:nvCxnSpPr>
        <p:spPr>
          <a:xfrm flipV="1">
            <a:off x="6995235" y="4665687"/>
            <a:ext cx="10199" cy="36627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62261FE9-0664-8D01-7F26-783A55A4A4C6}"/>
              </a:ext>
            </a:extLst>
          </p:cNvPr>
          <p:cNvSpPr/>
          <p:nvPr/>
        </p:nvSpPr>
        <p:spPr>
          <a:xfrm>
            <a:off x="1698230" y="4219753"/>
            <a:ext cx="1725360" cy="106680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a-DK" noProof="0" dirty="0">
                <a:solidFill>
                  <a:schemeClr val="bg1"/>
                </a:solidFill>
              </a:rPr>
              <a:t>Mission Critical</a:t>
            </a:r>
          </a:p>
          <a:p>
            <a:pPr algn="ctr"/>
            <a:r>
              <a:rPr lang="da-DK" dirty="0">
                <a:solidFill>
                  <a:schemeClr val="bg1"/>
                </a:solidFill>
              </a:rPr>
              <a:t>(</a:t>
            </a:r>
            <a:r>
              <a:rPr lang="da-DK" noProof="0" dirty="0">
                <a:solidFill>
                  <a:schemeClr val="bg1"/>
                </a:solidFill>
              </a:rPr>
              <a:t>Vital)</a:t>
            </a:r>
          </a:p>
        </p:txBody>
      </p:sp>
      <p:sp>
        <p:nvSpPr>
          <p:cNvPr id="2" name="Pil: vinkel 1">
            <a:extLst>
              <a:ext uri="{FF2B5EF4-FFF2-40B4-BE49-F238E27FC236}">
                <a16:creationId xmlns:a16="http://schemas.microsoft.com/office/drawing/2014/main" id="{E5D827F0-55E3-130E-EFF5-F9E5EC9AE525}"/>
              </a:ext>
            </a:extLst>
          </p:cNvPr>
          <p:cNvSpPr/>
          <p:nvPr/>
        </p:nvSpPr>
        <p:spPr>
          <a:xfrm>
            <a:off x="6430810" y="1295877"/>
            <a:ext cx="1788777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bg1"/>
                </a:solidFill>
              </a:rPr>
              <a:t>Projektering</a:t>
            </a:r>
          </a:p>
        </p:txBody>
      </p:sp>
      <p:sp>
        <p:nvSpPr>
          <p:cNvPr id="19" name="Pil: vinkel 18">
            <a:extLst>
              <a:ext uri="{FF2B5EF4-FFF2-40B4-BE49-F238E27FC236}">
                <a16:creationId xmlns:a16="http://schemas.microsoft.com/office/drawing/2014/main" id="{8AEE497E-10BE-87EA-A8E9-B57F93E6BAB2}"/>
              </a:ext>
            </a:extLst>
          </p:cNvPr>
          <p:cNvSpPr/>
          <p:nvPr/>
        </p:nvSpPr>
        <p:spPr>
          <a:xfrm>
            <a:off x="9517990" y="1307654"/>
            <a:ext cx="2189101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000" dirty="0">
                <a:solidFill>
                  <a:schemeClr val="bg1"/>
                </a:solidFill>
              </a:rPr>
              <a:t>Aflevering og garantiperiode</a:t>
            </a:r>
          </a:p>
        </p:txBody>
      </p:sp>
      <p:sp>
        <p:nvSpPr>
          <p:cNvPr id="22" name="Pil: vinkel 21">
            <a:extLst>
              <a:ext uri="{FF2B5EF4-FFF2-40B4-BE49-F238E27FC236}">
                <a16:creationId xmlns:a16="http://schemas.microsoft.com/office/drawing/2014/main" id="{407F1FEA-D36E-B402-2F52-B56EF7A13C29}"/>
              </a:ext>
            </a:extLst>
          </p:cNvPr>
          <p:cNvSpPr/>
          <p:nvPr/>
        </p:nvSpPr>
        <p:spPr>
          <a:xfrm>
            <a:off x="7966390" y="1307654"/>
            <a:ext cx="1788778" cy="828135"/>
          </a:xfrm>
          <a:prstGeom prst="chevron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>
                <a:solidFill>
                  <a:schemeClr val="bg1"/>
                </a:solidFill>
              </a:rPr>
              <a:t>Udførelse</a:t>
            </a:r>
          </a:p>
        </p:txBody>
      </p:sp>
      <p:cxnSp>
        <p:nvCxnSpPr>
          <p:cNvPr id="20" name="Lige pilforbindelse 19">
            <a:extLst>
              <a:ext uri="{FF2B5EF4-FFF2-40B4-BE49-F238E27FC236}">
                <a16:creationId xmlns:a16="http://schemas.microsoft.com/office/drawing/2014/main" id="{0D7EDAFF-43E2-CB38-C495-DDBA752B988D}"/>
              </a:ext>
            </a:extLst>
          </p:cNvPr>
          <p:cNvCxnSpPr>
            <a:cxnSpLocks/>
          </p:cNvCxnSpPr>
          <p:nvPr/>
        </p:nvCxnSpPr>
        <p:spPr>
          <a:xfrm flipH="1" flipV="1">
            <a:off x="2399671" y="2161042"/>
            <a:ext cx="1641155" cy="910919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ge pilforbindelse 24">
            <a:extLst>
              <a:ext uri="{FF2B5EF4-FFF2-40B4-BE49-F238E27FC236}">
                <a16:creationId xmlns:a16="http://schemas.microsoft.com/office/drawing/2014/main" id="{9BD43D9C-003D-2DAC-214C-3170733E4E3D}"/>
              </a:ext>
            </a:extLst>
          </p:cNvPr>
          <p:cNvCxnSpPr>
            <a:cxnSpLocks/>
          </p:cNvCxnSpPr>
          <p:nvPr/>
        </p:nvCxnSpPr>
        <p:spPr>
          <a:xfrm flipV="1">
            <a:off x="4183101" y="2266275"/>
            <a:ext cx="0" cy="76576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Lige pilforbindelse 29">
            <a:extLst>
              <a:ext uri="{FF2B5EF4-FFF2-40B4-BE49-F238E27FC236}">
                <a16:creationId xmlns:a16="http://schemas.microsoft.com/office/drawing/2014/main" id="{DF7B2FF8-AE8B-D9F9-D8EC-A157A43CEDD6}"/>
              </a:ext>
            </a:extLst>
          </p:cNvPr>
          <p:cNvCxnSpPr>
            <a:cxnSpLocks/>
          </p:cNvCxnSpPr>
          <p:nvPr/>
        </p:nvCxnSpPr>
        <p:spPr>
          <a:xfrm flipV="1">
            <a:off x="4618796" y="2257707"/>
            <a:ext cx="3942577" cy="979537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Lige pilforbindelse 32">
            <a:extLst>
              <a:ext uri="{FF2B5EF4-FFF2-40B4-BE49-F238E27FC236}">
                <a16:creationId xmlns:a16="http://schemas.microsoft.com/office/drawing/2014/main" id="{AB10FC26-DA53-BD66-9787-0498A554144B}"/>
              </a:ext>
            </a:extLst>
          </p:cNvPr>
          <p:cNvCxnSpPr>
            <a:cxnSpLocks/>
          </p:cNvCxnSpPr>
          <p:nvPr/>
        </p:nvCxnSpPr>
        <p:spPr>
          <a:xfrm flipV="1">
            <a:off x="4437204" y="2301606"/>
            <a:ext cx="2691879" cy="856328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Lige pilforbindelse 35">
            <a:extLst>
              <a:ext uri="{FF2B5EF4-FFF2-40B4-BE49-F238E27FC236}">
                <a16:creationId xmlns:a16="http://schemas.microsoft.com/office/drawing/2014/main" id="{36EE2184-CC16-2591-D0D9-47CDE5F5964D}"/>
              </a:ext>
            </a:extLst>
          </p:cNvPr>
          <p:cNvCxnSpPr>
            <a:cxnSpLocks/>
          </p:cNvCxnSpPr>
          <p:nvPr/>
        </p:nvCxnSpPr>
        <p:spPr>
          <a:xfrm flipV="1">
            <a:off x="4294928" y="2266275"/>
            <a:ext cx="1268017" cy="881527"/>
          </a:xfrm>
          <a:prstGeom prst="straightConnector1">
            <a:avLst/>
          </a:prstGeom>
          <a:ln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lede 2">
            <a:extLst>
              <a:ext uri="{FF2B5EF4-FFF2-40B4-BE49-F238E27FC236}">
                <a16:creationId xmlns:a16="http://schemas.microsoft.com/office/drawing/2014/main" id="{3F7FD093-82C5-FAA7-1C74-92565403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92" y="5047887"/>
            <a:ext cx="1181109" cy="106680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67DA40D5-4A3A-1AF9-0741-FD851CAC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10" y="5047887"/>
            <a:ext cx="1181109" cy="1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42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Risiko styring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D761EB7-11A2-BB13-999C-8D51B256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93" y="1675227"/>
            <a:ext cx="634541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30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Risk templates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4B5E9-0B49-492A-B5DA-8C4336021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8846" y="1675227"/>
            <a:ext cx="7354307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565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‘datamodel’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4BB2CF3-F0A2-C946-6E40-94DEA4A05A97}"/>
              </a:ext>
            </a:extLst>
          </p:cNvPr>
          <p:cNvSpPr/>
          <p:nvPr/>
        </p:nvSpPr>
        <p:spPr>
          <a:xfrm>
            <a:off x="3212304" y="3344153"/>
            <a:ext cx="2451207" cy="143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Threat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50E56D1-C185-6EDF-8250-5F9C4220C657}"/>
              </a:ext>
            </a:extLst>
          </p:cNvPr>
          <p:cNvSpPr/>
          <p:nvPr/>
        </p:nvSpPr>
        <p:spPr>
          <a:xfrm>
            <a:off x="6300502" y="3344153"/>
            <a:ext cx="2451207" cy="143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Vulnerability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2A4D334-0E4B-E570-BDDA-AD51721E6C13}"/>
              </a:ext>
            </a:extLst>
          </p:cNvPr>
          <p:cNvSpPr/>
          <p:nvPr/>
        </p:nvSpPr>
        <p:spPr>
          <a:xfrm>
            <a:off x="194700" y="3344153"/>
            <a:ext cx="2451207" cy="143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Threat agent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A61894A-6A89-58DF-C5F2-5680CF94BCDF}"/>
              </a:ext>
            </a:extLst>
          </p:cNvPr>
          <p:cNvSpPr/>
          <p:nvPr/>
        </p:nvSpPr>
        <p:spPr>
          <a:xfrm>
            <a:off x="9388700" y="3344153"/>
            <a:ext cx="2451207" cy="1439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Risk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AC4769AE-E80F-5FCE-99EF-908EBB4B956E}"/>
              </a:ext>
            </a:extLst>
          </p:cNvPr>
          <p:cNvSpPr/>
          <p:nvPr/>
        </p:nvSpPr>
        <p:spPr>
          <a:xfrm>
            <a:off x="3212304" y="1070359"/>
            <a:ext cx="2451207" cy="1439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Probability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D171BF2-8C51-13E5-B898-E78C3DF59C67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2512123" y="1418368"/>
            <a:ext cx="833966" cy="30176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4">
            <a:extLst>
              <a:ext uri="{FF2B5EF4-FFF2-40B4-BE49-F238E27FC236}">
                <a16:creationId xmlns:a16="http://schemas.microsoft.com/office/drawing/2014/main" id="{BC6057D4-4AA4-FE46-E806-83C1B731FA5E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rot="16200000" flipV="1">
            <a:off x="5565024" y="1383071"/>
            <a:ext cx="833966" cy="30881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7">
            <a:extLst>
              <a:ext uri="{FF2B5EF4-FFF2-40B4-BE49-F238E27FC236}">
                <a16:creationId xmlns:a16="http://schemas.microsoft.com/office/drawing/2014/main" id="{052C38DE-BCE4-467C-03E2-E9B408BA8420}"/>
              </a:ext>
            </a:extLst>
          </p:cNvPr>
          <p:cNvSpPr/>
          <p:nvPr/>
        </p:nvSpPr>
        <p:spPr>
          <a:xfrm>
            <a:off x="3212304" y="5227486"/>
            <a:ext cx="2451207" cy="1439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Potential impact</a:t>
            </a:r>
          </a:p>
        </p:txBody>
      </p:sp>
      <p:cxnSp>
        <p:nvCxnSpPr>
          <p:cNvPr id="16" name="Straight Arrow Connector 19">
            <a:extLst>
              <a:ext uri="{FF2B5EF4-FFF2-40B4-BE49-F238E27FC236}">
                <a16:creationId xmlns:a16="http://schemas.microsoft.com/office/drawing/2014/main" id="{AD91E1A3-3F45-CC36-2131-0A10F93CC5B7}"/>
              </a:ext>
            </a:extLst>
          </p:cNvPr>
          <p:cNvCxnSpPr>
            <a:stCxn id="8" idx="2"/>
            <a:endCxn id="15" idx="0"/>
          </p:cNvCxnSpPr>
          <p:nvPr/>
        </p:nvCxnSpPr>
        <p:spPr>
          <a:xfrm>
            <a:off x="4437908" y="4783981"/>
            <a:ext cx="0" cy="44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23">
            <a:extLst>
              <a:ext uri="{FF2B5EF4-FFF2-40B4-BE49-F238E27FC236}">
                <a16:creationId xmlns:a16="http://schemas.microsoft.com/office/drawing/2014/main" id="{6038CF18-2955-318D-E0CC-6749F0BB7FAB}"/>
              </a:ext>
            </a:extLst>
          </p:cNvPr>
          <p:cNvCxnSpPr>
            <a:stCxn id="12" idx="3"/>
            <a:endCxn id="11" idx="0"/>
          </p:cNvCxnSpPr>
          <p:nvPr/>
        </p:nvCxnSpPr>
        <p:spPr>
          <a:xfrm>
            <a:off x="5663511" y="1790273"/>
            <a:ext cx="4950793" cy="15538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25">
            <a:extLst>
              <a:ext uri="{FF2B5EF4-FFF2-40B4-BE49-F238E27FC236}">
                <a16:creationId xmlns:a16="http://schemas.microsoft.com/office/drawing/2014/main" id="{E29740C4-B821-AB20-B8CE-0DAA20D9FF45}"/>
              </a:ext>
            </a:extLst>
          </p:cNvPr>
          <p:cNvCxnSpPr>
            <a:stCxn id="15" idx="3"/>
            <a:endCxn id="11" idx="2"/>
          </p:cNvCxnSpPr>
          <p:nvPr/>
        </p:nvCxnSpPr>
        <p:spPr>
          <a:xfrm flipV="1">
            <a:off x="5663511" y="4783981"/>
            <a:ext cx="4950793" cy="11634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8">
            <a:extLst>
              <a:ext uri="{FF2B5EF4-FFF2-40B4-BE49-F238E27FC236}">
                <a16:creationId xmlns:a16="http://schemas.microsoft.com/office/drawing/2014/main" id="{F3BF1E97-CE2D-18CA-7C17-D62C4989C281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2645907" y="4064067"/>
            <a:ext cx="566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30">
            <a:extLst>
              <a:ext uri="{FF2B5EF4-FFF2-40B4-BE49-F238E27FC236}">
                <a16:creationId xmlns:a16="http://schemas.microsoft.com/office/drawing/2014/main" id="{6AF0FF9E-40A2-7E27-A720-351B6E36198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663511" y="4064067"/>
            <a:ext cx="6369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‘datamodel’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4BB2CF3-F0A2-C946-6E40-94DEA4A05A97}"/>
              </a:ext>
            </a:extLst>
          </p:cNvPr>
          <p:cNvSpPr/>
          <p:nvPr/>
        </p:nvSpPr>
        <p:spPr>
          <a:xfrm>
            <a:off x="3212304" y="3344153"/>
            <a:ext cx="2451207" cy="143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Trussel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50E56D1-C185-6EDF-8250-5F9C4220C657}"/>
              </a:ext>
            </a:extLst>
          </p:cNvPr>
          <p:cNvSpPr/>
          <p:nvPr/>
        </p:nvSpPr>
        <p:spPr>
          <a:xfrm>
            <a:off x="6300502" y="3344153"/>
            <a:ext cx="2451207" cy="143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Sårbarhed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2A4D334-0E4B-E570-BDDA-AD51721E6C13}"/>
              </a:ext>
            </a:extLst>
          </p:cNvPr>
          <p:cNvSpPr/>
          <p:nvPr/>
        </p:nvSpPr>
        <p:spPr>
          <a:xfrm>
            <a:off x="194700" y="3344153"/>
            <a:ext cx="2451207" cy="143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Trussels</a:t>
            </a:r>
            <a:r>
              <a:rPr lang="en-US" sz="2400" dirty="0">
                <a:solidFill>
                  <a:schemeClr val="tx1"/>
                </a:solidFill>
              </a:rPr>
              <a:t> agent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A61894A-6A89-58DF-C5F2-5680CF94BCDF}"/>
              </a:ext>
            </a:extLst>
          </p:cNvPr>
          <p:cNvSpPr/>
          <p:nvPr/>
        </p:nvSpPr>
        <p:spPr>
          <a:xfrm>
            <a:off x="9388700" y="3344153"/>
            <a:ext cx="2451207" cy="1439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Risiko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AC4769AE-E80F-5FCE-99EF-908EBB4B956E}"/>
              </a:ext>
            </a:extLst>
          </p:cNvPr>
          <p:cNvSpPr/>
          <p:nvPr/>
        </p:nvSpPr>
        <p:spPr>
          <a:xfrm>
            <a:off x="3212304" y="1070359"/>
            <a:ext cx="2451207" cy="1439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Sandsynlighed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D171BF2-8C51-13E5-B898-E78C3DF59C67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2512123" y="1418368"/>
            <a:ext cx="833966" cy="30176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4">
            <a:extLst>
              <a:ext uri="{FF2B5EF4-FFF2-40B4-BE49-F238E27FC236}">
                <a16:creationId xmlns:a16="http://schemas.microsoft.com/office/drawing/2014/main" id="{BC6057D4-4AA4-FE46-E806-83C1B731FA5E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rot="16200000" flipV="1">
            <a:off x="5565024" y="1383071"/>
            <a:ext cx="833966" cy="30881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7">
            <a:extLst>
              <a:ext uri="{FF2B5EF4-FFF2-40B4-BE49-F238E27FC236}">
                <a16:creationId xmlns:a16="http://schemas.microsoft.com/office/drawing/2014/main" id="{052C38DE-BCE4-467C-03E2-E9B408BA8420}"/>
              </a:ext>
            </a:extLst>
          </p:cNvPr>
          <p:cNvSpPr/>
          <p:nvPr/>
        </p:nvSpPr>
        <p:spPr>
          <a:xfrm>
            <a:off x="3212304" y="5227486"/>
            <a:ext cx="2451207" cy="1439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Mulig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konsekvens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9">
            <a:extLst>
              <a:ext uri="{FF2B5EF4-FFF2-40B4-BE49-F238E27FC236}">
                <a16:creationId xmlns:a16="http://schemas.microsoft.com/office/drawing/2014/main" id="{AD91E1A3-3F45-CC36-2131-0A10F93CC5B7}"/>
              </a:ext>
            </a:extLst>
          </p:cNvPr>
          <p:cNvCxnSpPr>
            <a:stCxn id="8" idx="2"/>
            <a:endCxn id="15" idx="0"/>
          </p:cNvCxnSpPr>
          <p:nvPr/>
        </p:nvCxnSpPr>
        <p:spPr>
          <a:xfrm>
            <a:off x="4437908" y="4783981"/>
            <a:ext cx="0" cy="44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23">
            <a:extLst>
              <a:ext uri="{FF2B5EF4-FFF2-40B4-BE49-F238E27FC236}">
                <a16:creationId xmlns:a16="http://schemas.microsoft.com/office/drawing/2014/main" id="{6038CF18-2955-318D-E0CC-6749F0BB7FAB}"/>
              </a:ext>
            </a:extLst>
          </p:cNvPr>
          <p:cNvCxnSpPr>
            <a:stCxn id="12" idx="3"/>
            <a:endCxn id="11" idx="0"/>
          </p:cNvCxnSpPr>
          <p:nvPr/>
        </p:nvCxnSpPr>
        <p:spPr>
          <a:xfrm>
            <a:off x="5663511" y="1790273"/>
            <a:ext cx="4950793" cy="15538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25">
            <a:extLst>
              <a:ext uri="{FF2B5EF4-FFF2-40B4-BE49-F238E27FC236}">
                <a16:creationId xmlns:a16="http://schemas.microsoft.com/office/drawing/2014/main" id="{E29740C4-B821-AB20-B8CE-0DAA20D9FF45}"/>
              </a:ext>
            </a:extLst>
          </p:cNvPr>
          <p:cNvCxnSpPr>
            <a:stCxn id="15" idx="3"/>
            <a:endCxn id="11" idx="2"/>
          </p:cNvCxnSpPr>
          <p:nvPr/>
        </p:nvCxnSpPr>
        <p:spPr>
          <a:xfrm flipV="1">
            <a:off x="5663511" y="4783981"/>
            <a:ext cx="4950793" cy="11634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8">
            <a:extLst>
              <a:ext uri="{FF2B5EF4-FFF2-40B4-BE49-F238E27FC236}">
                <a16:creationId xmlns:a16="http://schemas.microsoft.com/office/drawing/2014/main" id="{F3BF1E97-CE2D-18CA-7C17-D62C4989C281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2645907" y="4064067"/>
            <a:ext cx="566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30">
            <a:extLst>
              <a:ext uri="{FF2B5EF4-FFF2-40B4-BE49-F238E27FC236}">
                <a16:creationId xmlns:a16="http://schemas.microsoft.com/office/drawing/2014/main" id="{6AF0FF9E-40A2-7E27-A720-351B6E36198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663511" y="4064067"/>
            <a:ext cx="6369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71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Risk ‘datamodel’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FEBA7DCE-301C-79C7-48CD-704893CBA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3283"/>
              </p:ext>
            </p:extLst>
          </p:nvPr>
        </p:nvGraphicFramePr>
        <p:xfrm>
          <a:off x="678254" y="1675227"/>
          <a:ext cx="10835493" cy="4394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4070">
                  <a:extLst>
                    <a:ext uri="{9D8B030D-6E8A-4147-A177-3AD203B41FA5}">
                      <a16:colId xmlns:a16="http://schemas.microsoft.com/office/drawing/2014/main" val="1592423801"/>
                    </a:ext>
                  </a:extLst>
                </a:gridCol>
                <a:gridCol w="7461423">
                  <a:extLst>
                    <a:ext uri="{9D8B030D-6E8A-4147-A177-3AD203B41FA5}">
                      <a16:colId xmlns:a16="http://schemas.microsoft.com/office/drawing/2014/main" val="3756753370"/>
                    </a:ext>
                  </a:extLst>
                </a:gridCol>
              </a:tblGrid>
              <a:tr h="483943">
                <a:tc>
                  <a:txBody>
                    <a:bodyPr/>
                    <a:lstStyle/>
                    <a:p>
                      <a:endParaRPr lang="da-DK" sz="1900"/>
                    </a:p>
                  </a:txBody>
                  <a:tcPr marL="96789" marR="96789" marT="48394" marB="48394"/>
                </a:tc>
                <a:tc>
                  <a:txBody>
                    <a:bodyPr/>
                    <a:lstStyle/>
                    <a:p>
                      <a:endParaRPr lang="da-DK" sz="1900"/>
                    </a:p>
                  </a:txBody>
                  <a:tcPr marL="96789" marR="96789" marT="48394" marB="48394"/>
                </a:tc>
                <a:extLst>
                  <a:ext uri="{0D108BD9-81ED-4DB2-BD59-A6C34878D82A}">
                    <a16:rowId xmlns:a16="http://schemas.microsoft.com/office/drawing/2014/main" val="1521763042"/>
                  </a:ext>
                </a:extLst>
              </a:tr>
              <a:tr h="522659">
                <a:tc>
                  <a:txBody>
                    <a:bodyPr/>
                    <a:lstStyle/>
                    <a:p>
                      <a:r>
                        <a:rPr lang="da-DK" sz="2500"/>
                        <a:t>Trussels agent</a:t>
                      </a:r>
                    </a:p>
                  </a:txBody>
                  <a:tcPr marL="96789" marR="96789" marT="48394" marB="48394"/>
                </a:tc>
                <a:tc>
                  <a:txBody>
                    <a:bodyPr/>
                    <a:lstStyle/>
                    <a:p>
                      <a:r>
                        <a:rPr lang="da-DK" sz="2500"/>
                        <a:t>Tsunami</a:t>
                      </a:r>
                    </a:p>
                  </a:txBody>
                  <a:tcPr marL="96789" marR="96789" marT="48394" marB="48394"/>
                </a:tc>
                <a:extLst>
                  <a:ext uri="{0D108BD9-81ED-4DB2-BD59-A6C34878D82A}">
                    <a16:rowId xmlns:a16="http://schemas.microsoft.com/office/drawing/2014/main" val="79836797"/>
                  </a:ext>
                </a:extLst>
              </a:tr>
              <a:tr h="522659">
                <a:tc>
                  <a:txBody>
                    <a:bodyPr/>
                    <a:lstStyle/>
                    <a:p>
                      <a:r>
                        <a:rPr lang="da-DK" sz="2500"/>
                        <a:t>Trussel</a:t>
                      </a:r>
                    </a:p>
                  </a:txBody>
                  <a:tcPr marL="96789" marR="96789" marT="48394" marB="48394"/>
                </a:tc>
                <a:tc>
                  <a:txBody>
                    <a:bodyPr/>
                    <a:lstStyle/>
                    <a:p>
                      <a:r>
                        <a:rPr lang="da-DK" sz="2500"/>
                        <a:t>Oversvømmelse</a:t>
                      </a:r>
                    </a:p>
                  </a:txBody>
                  <a:tcPr marL="96789" marR="96789" marT="48394" marB="48394"/>
                </a:tc>
                <a:extLst>
                  <a:ext uri="{0D108BD9-81ED-4DB2-BD59-A6C34878D82A}">
                    <a16:rowId xmlns:a16="http://schemas.microsoft.com/office/drawing/2014/main" val="2001528074"/>
                  </a:ext>
                </a:extLst>
              </a:tr>
              <a:tr h="522659">
                <a:tc>
                  <a:txBody>
                    <a:bodyPr/>
                    <a:lstStyle/>
                    <a:p>
                      <a:r>
                        <a:rPr lang="da-DK" sz="2500"/>
                        <a:t>Sårbarhed</a:t>
                      </a:r>
                    </a:p>
                  </a:txBody>
                  <a:tcPr marL="96789" marR="96789" marT="48394" marB="48394"/>
                </a:tc>
                <a:tc>
                  <a:txBody>
                    <a:bodyPr/>
                    <a:lstStyle/>
                    <a:p>
                      <a:r>
                        <a:rPr lang="da-DK" sz="2500"/>
                        <a:t>Indkvartering i truet område</a:t>
                      </a:r>
                    </a:p>
                  </a:txBody>
                  <a:tcPr marL="96789" marR="96789" marT="48394" marB="48394"/>
                </a:tc>
                <a:extLst>
                  <a:ext uri="{0D108BD9-81ED-4DB2-BD59-A6C34878D82A}">
                    <a16:rowId xmlns:a16="http://schemas.microsoft.com/office/drawing/2014/main" val="2283140501"/>
                  </a:ext>
                </a:extLst>
              </a:tr>
              <a:tr h="909813">
                <a:tc>
                  <a:txBody>
                    <a:bodyPr/>
                    <a:lstStyle/>
                    <a:p>
                      <a:r>
                        <a:rPr lang="da-DK" sz="2500"/>
                        <a:t>Sandsynlighed</a:t>
                      </a:r>
                    </a:p>
                  </a:txBody>
                  <a:tcPr marL="96789" marR="96789" marT="48394" marB="48394"/>
                </a:tc>
                <a:tc>
                  <a:txBody>
                    <a:bodyPr/>
                    <a:lstStyle/>
                    <a:p>
                      <a:r>
                        <a:rPr lang="da-DK" sz="2500"/>
                        <a:t>% sandsynlighed for at tsunami rammer dit område </a:t>
                      </a:r>
                    </a:p>
                  </a:txBody>
                  <a:tcPr marL="96789" marR="96789" marT="48394" marB="48394"/>
                </a:tc>
                <a:extLst>
                  <a:ext uri="{0D108BD9-81ED-4DB2-BD59-A6C34878D82A}">
                    <a16:rowId xmlns:a16="http://schemas.microsoft.com/office/drawing/2014/main" val="2664308291"/>
                  </a:ext>
                </a:extLst>
              </a:tr>
              <a:tr h="522659">
                <a:tc>
                  <a:txBody>
                    <a:bodyPr/>
                    <a:lstStyle/>
                    <a:p>
                      <a:r>
                        <a:rPr lang="da-DK" sz="2500"/>
                        <a:t>Konsekvens</a:t>
                      </a:r>
                    </a:p>
                  </a:txBody>
                  <a:tcPr marL="96789" marR="96789" marT="48394" marB="48394"/>
                </a:tc>
                <a:tc>
                  <a:txBody>
                    <a:bodyPr/>
                    <a:lstStyle/>
                    <a:p>
                      <a:r>
                        <a:rPr lang="da-DK" sz="2500"/>
                        <a:t>Personskade, død eller tab af ejendom</a:t>
                      </a:r>
                    </a:p>
                  </a:txBody>
                  <a:tcPr marL="96789" marR="96789" marT="48394" marB="48394"/>
                </a:tc>
                <a:extLst>
                  <a:ext uri="{0D108BD9-81ED-4DB2-BD59-A6C34878D82A}">
                    <a16:rowId xmlns:a16="http://schemas.microsoft.com/office/drawing/2014/main" val="812455058"/>
                  </a:ext>
                </a:extLst>
              </a:tr>
              <a:tr h="909813">
                <a:tc>
                  <a:txBody>
                    <a:bodyPr/>
                    <a:lstStyle/>
                    <a:p>
                      <a:r>
                        <a:rPr lang="da-DK" sz="2500"/>
                        <a:t>Risiko</a:t>
                      </a:r>
                    </a:p>
                  </a:txBody>
                  <a:tcPr marL="96789" marR="96789" marT="48394" marB="48394"/>
                </a:tc>
                <a:tc>
                  <a:txBody>
                    <a:bodyPr/>
                    <a:lstStyle/>
                    <a:p>
                      <a:r>
                        <a:rPr lang="da-DK" sz="2500"/>
                        <a:t>Risiko for ulykke/drukning, skade på eller tab af ejendom</a:t>
                      </a:r>
                    </a:p>
                  </a:txBody>
                  <a:tcPr marL="96789" marR="96789" marT="48394" marB="48394"/>
                </a:tc>
                <a:extLst>
                  <a:ext uri="{0D108BD9-81ED-4DB2-BD59-A6C34878D82A}">
                    <a16:rowId xmlns:a16="http://schemas.microsoft.com/office/drawing/2014/main" val="3663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278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Risk ‘katagorisering’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34C8C4-E271-030B-FD1D-62FDA739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95783"/>
            <a:ext cx="10905066" cy="39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59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Risk ‘katagorisering’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4BC41FC7-5F47-39BE-536D-3D782D0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83" y="1508006"/>
            <a:ext cx="9881416" cy="40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41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Action Card template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209A0B0-673C-4774-4FF3-CFC0FE7C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78" y="1675227"/>
            <a:ext cx="42074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17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Beredskabsklasser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2A6FC26-2880-4769-B8ED-5FA04C0EB998}"/>
              </a:ext>
            </a:extLst>
          </p:cNvPr>
          <p:cNvSpPr txBox="1"/>
          <p:nvPr/>
        </p:nvSpPr>
        <p:spPr>
          <a:xfrm>
            <a:off x="876600" y="1406178"/>
            <a:ext cx="1044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dirty="0"/>
              <a:t>En beredskabsklasse beskriver service niveauet ved genetablering af en IT service. Servicen og er gradueret i forskellige niveauer, alt efter nødvendigheden og den underliggende infrastrukturs formåen til genetablering af IT servicen. </a:t>
            </a:r>
          </a:p>
          <a:p>
            <a:endParaRPr lang="da-DK" dirty="0"/>
          </a:p>
          <a:p>
            <a:r>
              <a:rPr lang="da-DK" sz="1800" dirty="0"/>
              <a:t>Der er listet RTO og RPO tidsgrænser for hver enkelt beredskabsklasse.</a:t>
            </a:r>
          </a:p>
          <a:p>
            <a:endParaRPr lang="da-DK" sz="1800" dirty="0"/>
          </a:p>
          <a:p>
            <a:r>
              <a:rPr lang="da-DK" sz="1800" dirty="0"/>
              <a:t>En IT service kan højest opnå en beredskabsklasse af den laveste fællesnævner for de IT komponenter der indgår i løsningen. </a:t>
            </a:r>
          </a:p>
          <a:p>
            <a:endParaRPr lang="da-DK" sz="1800" dirty="0"/>
          </a:p>
          <a:p>
            <a:r>
              <a:rPr lang="da-DK" sz="1800" dirty="0"/>
              <a:t>IT servicen kan højest opnå beredskabsklasse af SPOF komponenten til trods for at både server og diske har højeste beredskabsklasse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00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40CADD-8195-0009-468A-D7465842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ITIL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CC6F5B6-BCAE-9657-1CB9-269D9CDD94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Service Continuity Management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666593-F8E2-6B11-3B1A-12EFB19D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98" y="666728"/>
            <a:ext cx="3812389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49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Beredskabsklasser</a:t>
            </a:r>
          </a:p>
        </p:txBody>
      </p:sp>
      <p:pic>
        <p:nvPicPr>
          <p:cNvPr id="4" name="Picture 4" descr="cid:image004.jpg@01D2A152.7C90F2B0">
            <a:extLst>
              <a:ext uri="{FF2B5EF4-FFF2-40B4-BE49-F238E27FC236}">
                <a16:creationId xmlns:a16="http://schemas.microsoft.com/office/drawing/2014/main" id="{12030D84-0D3B-1295-B73D-76CC652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791" y="4077072"/>
            <a:ext cx="6714223" cy="22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boks 5">
            <a:extLst>
              <a:ext uri="{FF2B5EF4-FFF2-40B4-BE49-F238E27FC236}">
                <a16:creationId xmlns:a16="http://schemas.microsoft.com/office/drawing/2014/main" id="{614F40AD-AE36-C77A-C161-49DA750FA99A}"/>
              </a:ext>
            </a:extLst>
          </p:cNvPr>
          <p:cNvSpPr txBox="1"/>
          <p:nvPr/>
        </p:nvSpPr>
        <p:spPr>
          <a:xfrm>
            <a:off x="2400877" y="1301751"/>
            <a:ext cx="7390246" cy="341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da-DK" sz="1600" dirty="0">
                <a:solidFill>
                  <a:srgbClr val="1F4D78"/>
                </a:solidFill>
                <a:ea typeface="Times New Roman" pitchFamily="18" charset="0"/>
                <a:cs typeface="Arial" pitchFamily="34" charset="0"/>
              </a:rPr>
              <a:t>RPO/RTO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da-DK" altLang="da-DK" sz="1600" dirty="0">
              <a:solidFill>
                <a:srgbClr val="1F4D78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a-DK" sz="1600" dirty="0">
                <a:latin typeface="Arial" pitchFamily="34" charset="0"/>
                <a:ea typeface="Calibri" pitchFamily="34" charset="0"/>
                <a:cs typeface="Arial" pitchFamily="34" charset="0"/>
              </a:rPr>
              <a:t>RPO - Recovery Point Objective.</a:t>
            </a:r>
            <a:endParaRPr lang="da-DK" altLang="da-DK" sz="16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altLang="da-DK" sz="1600" dirty="0">
                <a:latin typeface="Arial" pitchFamily="34" charset="0"/>
                <a:ea typeface="Calibri" pitchFamily="34" charset="0"/>
                <a:cs typeface="Arial" pitchFamily="34" charset="0"/>
              </a:rPr>
              <a:t>Tidsgrænse for hvor lang tid det er accepteret at der mistes data ved en større hændelse, der nødvendiggør at IT beredskabet bliver igangsat</a:t>
            </a:r>
            <a:br>
              <a:rPr lang="da-DK" altLang="da-DK" sz="1600" dirty="0">
                <a:latin typeface="Arial" pitchFamily="34" charset="0"/>
                <a:ea typeface="Calibri" pitchFamily="34" charset="0"/>
                <a:cs typeface="Arial" pitchFamily="34" charset="0"/>
              </a:rPr>
            </a:br>
            <a:endParaRPr lang="da-DK" altLang="da-DK" sz="1600" dirty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da-DK" sz="1600" dirty="0">
                <a:latin typeface="Arial" pitchFamily="34" charset="0"/>
                <a:ea typeface="Calibri" pitchFamily="34" charset="0"/>
                <a:cs typeface="Arial" pitchFamily="34" charset="0"/>
              </a:rPr>
              <a:t>RTO - Recovery Time Objective.</a:t>
            </a:r>
            <a:endParaRPr lang="da-DK" altLang="da-DK" sz="16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altLang="da-DK" sz="1600" dirty="0">
                <a:latin typeface="Arial" pitchFamily="34" charset="0"/>
                <a:ea typeface="Calibri" pitchFamily="34" charset="0"/>
                <a:cs typeface="Arial" pitchFamily="34" charset="0"/>
              </a:rPr>
              <a:t>Acceptabel tidsgrænse til at reetablere IT service, dvs. fra hændelsen sker til at IT service fungerer igen. </a:t>
            </a:r>
            <a:endParaRPr lang="da-DK" altLang="da-DK" sz="16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a-DK" sz="7197" dirty="0"/>
          </a:p>
        </p:txBody>
      </p:sp>
    </p:spTree>
    <p:extLst>
      <p:ext uri="{BB962C8B-B14F-4D97-AF65-F5344CB8AC3E}">
        <p14:creationId xmlns:p14="http://schemas.microsoft.com/office/powerpoint/2010/main" val="2950173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Beredskabsklasser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2A5E57A8-8A79-451B-8F0F-EC6AF3B87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985747"/>
              </p:ext>
            </p:extLst>
          </p:nvPr>
        </p:nvGraphicFramePr>
        <p:xfrm>
          <a:off x="1519885" y="1675227"/>
          <a:ext cx="9152233" cy="4593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1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5434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>
                          <a:effectLst/>
                        </a:rPr>
                        <a:t>Beredskabsklasse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>
                          <a:effectLst/>
                        </a:rPr>
                        <a:t>Mission Critical 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>
                          <a:effectLst/>
                        </a:rPr>
                        <a:t>Critical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 err="1">
                          <a:effectLst/>
                        </a:rPr>
                        <a:t>Important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>
                          <a:effectLst/>
                        </a:rPr>
                        <a:t>Non-</a:t>
                      </a:r>
                      <a:r>
                        <a:rPr lang="da-DK" sz="1200" b="1" u="none" strike="noStrike" err="1">
                          <a:effectLst/>
                        </a:rPr>
                        <a:t>critical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434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>
                          <a:effectLst/>
                        </a:rPr>
                        <a:t>Beredskabsnavn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Automatisk </a:t>
                      </a:r>
                      <a:r>
                        <a:rPr lang="da-DK" sz="1200" u="none" strike="noStrike" err="1">
                          <a:effectLst/>
                        </a:rPr>
                        <a:t>fallover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Hurtig fallover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Manuel fallover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Best effort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434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>
                          <a:effectLst/>
                        </a:rPr>
                        <a:t>ITIL termer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 err="1">
                          <a:effectLst/>
                        </a:rPr>
                        <a:t>Continious</a:t>
                      </a:r>
                      <a:r>
                        <a:rPr lang="da-DK" sz="1200" u="none" strike="noStrike">
                          <a:effectLst/>
                        </a:rPr>
                        <a:t> </a:t>
                      </a:r>
                      <a:r>
                        <a:rPr lang="da-DK" sz="1200" u="none" strike="noStrike" err="1">
                          <a:effectLst/>
                        </a:rPr>
                        <a:t>Availability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Hot Standby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 err="1">
                          <a:effectLst/>
                        </a:rPr>
                        <a:t>Intermediate</a:t>
                      </a:r>
                      <a:r>
                        <a:rPr lang="da-DK" sz="1200" u="none" strike="noStrike">
                          <a:effectLst/>
                        </a:rPr>
                        <a:t> Recovery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Cold Standby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59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>
                          <a:effectLst/>
                        </a:rPr>
                        <a:t>RTO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2 timer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8 timer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24 timer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5 dage for systemer med plan for reetablering. Øvrige systemer når muligt.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434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>
                          <a:effectLst/>
                        </a:rPr>
                        <a:t>RPO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0 min.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0 min.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0-1 time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24 timer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5531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u="none" strike="noStrike">
                          <a:effectLst/>
                        </a:rPr>
                        <a:t>Arkitekturkrav</a:t>
                      </a:r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2 center drift med automatisk </a:t>
                      </a:r>
                      <a:r>
                        <a:rPr lang="da-DK" sz="1200" u="none" strike="noStrike" err="1">
                          <a:effectLst/>
                        </a:rPr>
                        <a:t>fallover</a:t>
                      </a:r>
                      <a:r>
                        <a:rPr lang="da-DK" sz="1200" u="none" strike="noStrike">
                          <a:effectLst/>
                        </a:rPr>
                        <a:t> i et aktiv/aktiv </a:t>
                      </a:r>
                      <a:r>
                        <a:rPr lang="da-DK" sz="1200" u="none" strike="noStrike" err="1">
                          <a:effectLst/>
                        </a:rPr>
                        <a:t>setup</a:t>
                      </a:r>
                      <a:r>
                        <a:rPr lang="da-DK" sz="1200" u="none" strike="noStrike">
                          <a:effectLst/>
                        </a:rPr>
                        <a:t>. Synkront spejlede data i 2 centre.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2 center drift med automatisk </a:t>
                      </a:r>
                      <a:r>
                        <a:rPr lang="da-DK" sz="1200" u="none" strike="noStrike" err="1">
                          <a:effectLst/>
                        </a:rPr>
                        <a:t>fallover</a:t>
                      </a:r>
                      <a:r>
                        <a:rPr lang="da-DK" sz="1200" u="none" strike="noStrike">
                          <a:effectLst/>
                        </a:rPr>
                        <a:t> i et aktiv/aktiv </a:t>
                      </a:r>
                      <a:r>
                        <a:rPr lang="da-DK" sz="1200" u="none" strike="noStrike" err="1">
                          <a:effectLst/>
                        </a:rPr>
                        <a:t>setup</a:t>
                      </a:r>
                      <a:r>
                        <a:rPr lang="da-DK" sz="1200" u="none" strike="noStrike">
                          <a:effectLst/>
                        </a:rPr>
                        <a:t>, med få manuelle aktioner. Synkront spejlede data i 2 centre.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2 center drift med manuel aktivering. For systemer med RPO på 0, skal der være synkront spejlede data i 2 centre. For Systemer med RPO større end 0 skal der være </a:t>
                      </a:r>
                      <a:r>
                        <a:rPr lang="da-DK" sz="1200" u="none" strike="noStrike" err="1">
                          <a:effectLst/>
                        </a:rPr>
                        <a:t>incremental</a:t>
                      </a:r>
                      <a:r>
                        <a:rPr lang="da-DK" sz="1200" u="none" strike="noStrike">
                          <a:effectLst/>
                        </a:rPr>
                        <a:t> backup og </a:t>
                      </a:r>
                      <a:r>
                        <a:rPr lang="da-DK" sz="1200" u="none" strike="noStrike" err="1">
                          <a:effectLst/>
                        </a:rPr>
                        <a:t>archieve</a:t>
                      </a:r>
                      <a:r>
                        <a:rPr lang="da-DK" sz="1200" u="none" strike="noStrike">
                          <a:effectLst/>
                        </a:rPr>
                        <a:t> logs, som </a:t>
                      </a:r>
                      <a:r>
                        <a:rPr lang="da-DK" sz="1200" u="none" strike="noStrike" err="1">
                          <a:effectLst/>
                        </a:rPr>
                        <a:t>backes</a:t>
                      </a:r>
                      <a:r>
                        <a:rPr lang="da-DK" sz="1200" u="none" strike="noStrike">
                          <a:effectLst/>
                        </a:rPr>
                        <a:t> up med xx min. interval eller mindre, og gemmes i begge centre. Såfremt der skal udføres </a:t>
                      </a:r>
                      <a:r>
                        <a:rPr lang="da-DK" sz="1200" u="none" strike="noStrike" err="1">
                          <a:effectLst/>
                        </a:rPr>
                        <a:t>restore</a:t>
                      </a:r>
                      <a:r>
                        <a:rPr lang="da-DK" sz="1200" u="none" strike="noStrike">
                          <a:effectLst/>
                        </a:rPr>
                        <a:t> skal det kunne gennemføres indenfor 12 timer.</a:t>
                      </a:r>
                      <a:endParaRPr lang="da-DK" sz="1200" b="0" i="0" u="none" strike="noStrike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u="none" strike="noStrike">
                          <a:effectLst/>
                        </a:rPr>
                        <a:t>1 center drift med mulighed for at aktivere i modsatte center.</a:t>
                      </a:r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46">
                <a:tc>
                  <a:txBody>
                    <a:bodyPr/>
                    <a:lstStyle/>
                    <a:p>
                      <a:pPr algn="l" fontAlgn="t"/>
                      <a:endParaRPr lang="da-DK" sz="12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endParaRPr lang="da-DK" sz="12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endParaRPr lang="da-DK" sz="1200" b="0" i="0" u="none" strike="noStrike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endParaRPr lang="da-DK" sz="1200" b="0" i="0" u="none" strike="noStrike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tc>
                  <a:txBody>
                    <a:bodyPr/>
                    <a:lstStyle/>
                    <a:p>
                      <a:pPr algn="l" fontAlgn="t"/>
                      <a:endParaRPr lang="da-DK" sz="1200" b="0" i="0" u="none" strike="noStrike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241" marR="6241" marT="6241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926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87864-4019-4014-8E86-A42FFB7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Beredskabsklasser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2A5E57A8-8A79-451B-8F0F-EC6AF3B87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77626"/>
              </p:ext>
            </p:extLst>
          </p:nvPr>
        </p:nvGraphicFramePr>
        <p:xfrm>
          <a:off x="881869" y="1675227"/>
          <a:ext cx="10428264" cy="4394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8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0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8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5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5346"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>
                          <a:effectLst/>
                        </a:rPr>
                        <a:t>Beredskabsklasse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>
                          <a:effectLst/>
                        </a:rPr>
                        <a:t>Mission Critical 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>
                          <a:effectLst/>
                        </a:rPr>
                        <a:t>Critical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 err="1">
                          <a:effectLst/>
                        </a:rPr>
                        <a:t>Important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>
                          <a:effectLst/>
                        </a:rPr>
                        <a:t>Non-</a:t>
                      </a:r>
                      <a:r>
                        <a:rPr lang="da-DK" sz="1300" b="1" u="none" strike="noStrike" err="1">
                          <a:effectLst/>
                        </a:rPr>
                        <a:t>critical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346"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>
                          <a:effectLst/>
                        </a:rPr>
                        <a:t>Beredskabsnavn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Automatisk </a:t>
                      </a:r>
                      <a:r>
                        <a:rPr lang="da-DK" sz="1300" u="none" strike="noStrike" err="1">
                          <a:effectLst/>
                        </a:rPr>
                        <a:t>fallover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Hurtig fallover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Manuel fallover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Best effort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346"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>
                          <a:effectLst/>
                        </a:rPr>
                        <a:t>ITIL termer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 err="1">
                          <a:effectLst/>
                        </a:rPr>
                        <a:t>Continious</a:t>
                      </a:r>
                      <a:r>
                        <a:rPr lang="da-DK" sz="1300" u="none" strike="noStrike">
                          <a:effectLst/>
                        </a:rPr>
                        <a:t> </a:t>
                      </a:r>
                      <a:r>
                        <a:rPr lang="da-DK" sz="1300" u="none" strike="noStrike" err="1">
                          <a:effectLst/>
                        </a:rPr>
                        <a:t>Availability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Hot Standby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 err="1">
                          <a:effectLst/>
                        </a:rPr>
                        <a:t>Intermediate</a:t>
                      </a:r>
                      <a:r>
                        <a:rPr lang="da-DK" sz="1300" u="none" strike="noStrike">
                          <a:effectLst/>
                        </a:rPr>
                        <a:t> Recovery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Cold Standby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093"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>
                          <a:effectLst/>
                        </a:rPr>
                        <a:t>RTO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2 timer</a:t>
                      </a:r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8 timer</a:t>
                      </a:r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24 timer</a:t>
                      </a:r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5 dage for systemer med plan for reetablering. Øvrige systemer når muligt.</a:t>
                      </a:r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346"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>
                          <a:effectLst/>
                        </a:rPr>
                        <a:t>RPO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0 min.</a:t>
                      </a:r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0 min.</a:t>
                      </a:r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0-1 time</a:t>
                      </a:r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24 timer</a:t>
                      </a:r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73">
                <a:tc>
                  <a:txBody>
                    <a:bodyPr/>
                    <a:lstStyle/>
                    <a:p>
                      <a:pPr algn="l" fontAlgn="t"/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endParaRPr lang="da-DK" sz="1300" b="0" i="0" u="none" strike="noStrike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2453"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b="1" u="none" strike="noStrike">
                          <a:effectLst/>
                        </a:rPr>
                        <a:t>Afprøvning</a:t>
                      </a:r>
                      <a:endParaRPr lang="da-DK" sz="1300" b="1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Beredskabet afprøves årligt med fokus på at automatik håndterer </a:t>
                      </a:r>
                      <a:r>
                        <a:rPr lang="da-DK" sz="1300" u="none" strike="noStrike" err="1">
                          <a:effectLst/>
                        </a:rPr>
                        <a:t>fallover</a:t>
                      </a:r>
                      <a:r>
                        <a:rPr lang="da-DK" sz="1300" u="none" strike="noStrike">
                          <a:effectLst/>
                        </a:rPr>
                        <a:t>. </a:t>
                      </a:r>
                      <a:endParaRPr lang="da-DK" sz="1300" b="0" i="0" u="none" strike="noStrike">
                        <a:solidFill>
                          <a:srgbClr val="00356E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Beredskabet afprøves årligt. Såfremt et lignende system med samme </a:t>
                      </a:r>
                      <a:r>
                        <a:rPr lang="da-DK" sz="1300" u="none" strike="noStrike" err="1">
                          <a:effectLst/>
                        </a:rPr>
                        <a:t>setup</a:t>
                      </a:r>
                      <a:r>
                        <a:rPr lang="da-DK" sz="1300" u="none" strike="noStrike">
                          <a:effectLst/>
                        </a:rPr>
                        <a:t> afprøves, vil  afprøvningen fra systemet med samme </a:t>
                      </a:r>
                      <a:r>
                        <a:rPr lang="da-DK" sz="1300" u="none" strike="noStrike" err="1">
                          <a:effectLst/>
                        </a:rPr>
                        <a:t>setup</a:t>
                      </a:r>
                      <a:r>
                        <a:rPr lang="da-DK" sz="1300" u="none" strike="noStrike">
                          <a:effectLst/>
                        </a:rPr>
                        <a:t> kunne være gældende, også på tværs af kunder.</a:t>
                      </a:r>
                      <a:endParaRPr lang="da-DK" sz="1300" b="0" i="0" u="none" strike="noStrike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Beredskabet afprøves årligt. Såfremt et lignende system med samme </a:t>
                      </a:r>
                      <a:r>
                        <a:rPr lang="da-DK" sz="1300" u="none" strike="noStrike" err="1">
                          <a:effectLst/>
                        </a:rPr>
                        <a:t>setup</a:t>
                      </a:r>
                      <a:r>
                        <a:rPr lang="da-DK" sz="1300" u="none" strike="noStrike">
                          <a:effectLst/>
                        </a:rPr>
                        <a:t> afprøves, vil  afprøvningen fra systemet med samme </a:t>
                      </a:r>
                      <a:r>
                        <a:rPr lang="da-DK" sz="1300" u="none" strike="noStrike" err="1">
                          <a:effectLst/>
                        </a:rPr>
                        <a:t>setup</a:t>
                      </a:r>
                      <a:r>
                        <a:rPr lang="da-DK" sz="1300" u="none" strike="noStrike">
                          <a:effectLst/>
                        </a:rPr>
                        <a:t> kunne være gældende, også på tværs af kunder. For systemer uden diskspejl vurderes </a:t>
                      </a:r>
                      <a:r>
                        <a:rPr lang="da-DK" sz="1300" u="none" strike="noStrike" err="1">
                          <a:effectLst/>
                        </a:rPr>
                        <a:t>udfra</a:t>
                      </a:r>
                      <a:r>
                        <a:rPr lang="da-DK" sz="1300" u="none" strike="noStrike">
                          <a:effectLst/>
                        </a:rPr>
                        <a:t> datamængder om </a:t>
                      </a:r>
                      <a:r>
                        <a:rPr lang="da-DK" sz="1300" u="none" strike="noStrike" err="1">
                          <a:effectLst/>
                        </a:rPr>
                        <a:t>restore</a:t>
                      </a:r>
                      <a:r>
                        <a:rPr lang="da-DK" sz="1300" u="none" strike="noStrike">
                          <a:effectLst/>
                        </a:rPr>
                        <a:t> kan udføres indenfor den aftalte tid.</a:t>
                      </a:r>
                      <a:endParaRPr lang="da-DK" sz="1300" b="0" i="0" u="none" strike="noStrike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300" u="none" strike="noStrike">
                          <a:effectLst/>
                        </a:rPr>
                        <a:t>Beredskabet afprøves efter aftale. For øvrige systemer afprøves beredskabet ikke. Det kontrolleres at der tages backup dagligt.</a:t>
                      </a:r>
                      <a:endParaRPr lang="da-DK" sz="1300" b="0" i="0" u="none" strike="noStrike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108" marR="7108" marT="7108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2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49B7BE-1243-4815-84F2-4B058A38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Business Continuity krav 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(ældrepleje i en kommune)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94BE627-B96C-2473-351C-3351C2A5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96" y="1675227"/>
            <a:ext cx="96048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1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B3FEA4-A9BA-7387-9A6F-21BBC407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Konsekvenser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707691D-3EA6-F6F8-DA60-0F909D99D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73101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20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9ABDFF-D345-4AD8-88D7-F0929A75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 en beredskabsplan nødvendig????</a:t>
            </a:r>
          </a:p>
        </p:txBody>
      </p:sp>
      <p:pic>
        <p:nvPicPr>
          <p:cNvPr id="4" name="Picture 2" descr="IMG_6493">
            <a:extLst>
              <a:ext uri="{FF2B5EF4-FFF2-40B4-BE49-F238E27FC236}">
                <a16:creationId xmlns:a16="http://schemas.microsoft.com/office/drawing/2014/main" id="{4127274C-6B91-48F4-B1D7-807B969CE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2091" y="1675227"/>
            <a:ext cx="660781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554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058D0BC6-E681-44F7-AAA6-BCE31E6B9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8" y="1054799"/>
            <a:ext cx="11194742" cy="54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4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0704A-39AC-42DF-BAC7-EE5B30BC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ISO 22301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7F78D20-C71A-4457-95E4-DCAA611BEB0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8568" y="1045687"/>
            <a:ext cx="10440987" cy="4230687"/>
          </a:xfrm>
        </p:spPr>
        <p:txBody>
          <a:bodyPr/>
          <a:lstStyle/>
          <a:p>
            <a:r>
              <a:rPr lang="da-DK" dirty="0"/>
              <a:t>FØR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UNDER</a:t>
            </a:r>
          </a:p>
          <a:p>
            <a:pPr marL="740664" indent="-283464" algn="l" rtl="0" eaLnBrk="1" fontAlgn="t" latinLnBrk="0" hangingPunct="1">
              <a:spcBef>
                <a:spcPts val="200"/>
              </a:spcBef>
              <a:spcAft>
                <a:spcPts val="600"/>
              </a:spcAft>
              <a:buClrTx/>
              <a:buSzPts val="1050"/>
              <a:buFont typeface="+mj-lt"/>
              <a:buAutoNum type="alphaLcParenR"/>
            </a:pPr>
            <a:r>
              <a:rPr lang="en-US" sz="1100" dirty="0" err="1">
                <a:solidFill>
                  <a:srgbClr val="262626"/>
                </a:solidFill>
                <a:latin typeface="Montserrat Light" panose="00000400000000000000" pitchFamily="2" charset="0"/>
              </a:rPr>
              <a:t>Aktivering</a:t>
            </a:r>
            <a:endParaRPr lang="en-US" sz="1100" dirty="0">
              <a:solidFill>
                <a:srgbClr val="262626"/>
              </a:solidFill>
              <a:latin typeface="Montserrat Light" panose="00000400000000000000" pitchFamily="2" charset="0"/>
            </a:endParaRPr>
          </a:p>
          <a:p>
            <a:pPr marL="740664" indent="-283464" algn="l" rtl="0" eaLnBrk="1" fontAlgn="t" latinLnBrk="0" hangingPunct="1">
              <a:spcBef>
                <a:spcPts val="200"/>
              </a:spcBef>
              <a:spcAft>
                <a:spcPts val="600"/>
              </a:spcAft>
              <a:buClrTx/>
              <a:buSzPts val="1050"/>
              <a:buFont typeface="+mj-lt"/>
              <a:buAutoNum type="alphaLcParenR"/>
            </a:pPr>
            <a:r>
              <a:rPr lang="en-US" sz="1100" b="0" i="0" u="none" strike="noStrike" kern="1200" dirty="0" err="1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Kontrol</a:t>
            </a:r>
            <a:r>
              <a:rPr lang="en-US" sz="1100" b="0" i="0" u="none" strike="noStrike" kern="1200" dirty="0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 /</a:t>
            </a:r>
            <a:r>
              <a:rPr lang="en-US" sz="1100" b="0" i="0" u="none" strike="noStrike" kern="1200" dirty="0" err="1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styring</a:t>
            </a:r>
            <a:endParaRPr lang="da-DK" sz="1100" b="0" i="0" u="none" strike="noStrike" dirty="0">
              <a:effectLst/>
              <a:latin typeface="Arial" panose="020B0604020202020204" pitchFamily="34" charset="0"/>
            </a:endParaRPr>
          </a:p>
          <a:p>
            <a:pPr marL="740664" indent="-283464" algn="l" rtl="0" eaLnBrk="1" fontAlgn="t" latinLnBrk="0" hangingPunct="1">
              <a:spcBef>
                <a:spcPts val="2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1100" b="0" i="0" u="none" strike="noStrike" kern="1200" dirty="0" err="1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Løsning</a:t>
            </a:r>
            <a:endParaRPr lang="da-DK" sz="1100" b="0" i="0" u="none" strike="noStrike" dirty="0">
              <a:effectLst/>
              <a:latin typeface="Arial" panose="020B0604020202020204" pitchFamily="34" charset="0"/>
            </a:endParaRPr>
          </a:p>
          <a:p>
            <a:pPr marL="740664" indent="-283464" algn="l" rtl="0" eaLnBrk="1" fontAlgn="t" latinLnBrk="0" hangingPunct="1">
              <a:spcBef>
                <a:spcPts val="2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da-DK" sz="1100" b="0" i="0" u="none" strike="noStrike" kern="1200" dirty="0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Lukning</a:t>
            </a:r>
            <a:endParaRPr lang="da-DK" sz="11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da-DK" dirty="0"/>
              <a:t>EFTER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FF7950D9-ACC2-4146-A074-7C8E2B160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720856"/>
              </p:ext>
            </p:extLst>
          </p:nvPr>
        </p:nvGraphicFramePr>
        <p:xfrm>
          <a:off x="874412" y="1458737"/>
          <a:ext cx="10440988" cy="12755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0988">
                  <a:extLst>
                    <a:ext uri="{9D8B030D-6E8A-4147-A177-3AD203B41FA5}">
                      <a16:colId xmlns:a16="http://schemas.microsoft.com/office/drawing/2014/main" val="442346613"/>
                    </a:ext>
                  </a:extLst>
                </a:gridCol>
              </a:tblGrid>
              <a:tr h="1275556">
                <a:tc>
                  <a:txBody>
                    <a:bodyPr/>
                    <a:lstStyle/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en-US" sz="1050" dirty="0">
                          <a:effectLst/>
                        </a:rPr>
                        <a:t>Business Impact Analysis </a:t>
                      </a:r>
                      <a:endParaRPr lang="da-DK" sz="1050" dirty="0">
                        <a:effectLst/>
                      </a:endParaRP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en-US" sz="1050" dirty="0" err="1">
                          <a:effectLst/>
                        </a:rPr>
                        <a:t>Risiko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analyse</a:t>
                      </a:r>
                      <a:endParaRPr lang="da-DK" sz="1050" dirty="0">
                        <a:effectLst/>
                      </a:endParaRP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 err="1">
                          <a:effectLst/>
                        </a:rPr>
                        <a:t>Klasseficering</a:t>
                      </a:r>
                      <a:r>
                        <a:rPr lang="da-DK" sz="1050" dirty="0">
                          <a:effectLst/>
                        </a:rPr>
                        <a:t> af kritiske IT systemer</a:t>
                      </a: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en-US" sz="1050" dirty="0" err="1">
                          <a:effectLst/>
                        </a:rPr>
                        <a:t>Overvejelser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omkring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redundans</a:t>
                      </a:r>
                      <a:endParaRPr lang="en-US" sz="1050" dirty="0">
                        <a:effectLst/>
                      </a:endParaRP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</a:t>
                      </a:r>
                      <a:endParaRPr lang="da-DK" sz="105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/>
                </a:tc>
                <a:extLst>
                  <a:ext uri="{0D108BD9-81ED-4DB2-BD59-A6C34878D82A}">
                    <a16:rowId xmlns:a16="http://schemas.microsoft.com/office/drawing/2014/main" val="4066402191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D815259F-E11E-4CAD-ADAC-0979E9E12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16365"/>
              </p:ext>
            </p:extLst>
          </p:nvPr>
        </p:nvGraphicFramePr>
        <p:xfrm>
          <a:off x="864509" y="4803934"/>
          <a:ext cx="10440988" cy="94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0988">
                  <a:extLst>
                    <a:ext uri="{9D8B030D-6E8A-4147-A177-3AD203B41FA5}">
                      <a16:colId xmlns:a16="http://schemas.microsoft.com/office/drawing/2014/main" val="483510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>
                          <a:effectLst/>
                        </a:rPr>
                        <a:t>RCA</a:t>
                      </a: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 err="1">
                          <a:effectLst/>
                        </a:rPr>
                        <a:t>Outage</a:t>
                      </a:r>
                      <a:r>
                        <a:rPr lang="da-DK" sz="1050" dirty="0">
                          <a:effectLst/>
                        </a:rPr>
                        <a:t> </a:t>
                      </a:r>
                      <a:r>
                        <a:rPr lang="da-DK" sz="1050" dirty="0" err="1">
                          <a:effectLst/>
                        </a:rPr>
                        <a:t>analysis</a:t>
                      </a:r>
                      <a:r>
                        <a:rPr lang="da-DK" sz="1050" dirty="0">
                          <a:effectLst/>
                        </a:rPr>
                        <a:t> (havarikommissionsrapport)</a:t>
                      </a: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>
                          <a:effectLst/>
                        </a:rPr>
                        <a:t>Evaluering</a:t>
                      </a: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 err="1">
                          <a:effectLst/>
                        </a:rPr>
                        <a:t>Improvements</a:t>
                      </a:r>
                      <a:r>
                        <a:rPr lang="da-DK" sz="1050" dirty="0">
                          <a:effectLst/>
                        </a:rPr>
                        <a:t> – nye aktiviteter?</a:t>
                      </a:r>
                      <a:endParaRPr lang="da-DK" sz="1050" dirty="0">
                        <a:effectLst/>
                        <a:latin typeface="Calibri" panose="020F0502020204030204" pitchFamily="34" charset="0"/>
                        <a:ea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/>
                </a:tc>
                <a:extLst>
                  <a:ext uri="{0D108BD9-81ED-4DB2-BD59-A6C34878D82A}">
                    <a16:rowId xmlns:a16="http://schemas.microsoft.com/office/drawing/2014/main" val="2809492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503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6995EEB-4479-D6EE-4A4F-69D34867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Teori og praksis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AA216A49-D4BB-779A-8031-DB2928B4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384" y="1339346"/>
            <a:ext cx="5191025" cy="417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528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6995EEB-4479-D6EE-4A4F-69D34867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Teori </a:t>
            </a:r>
            <a:r>
              <a:rPr lang="da-DK"/>
              <a:t>og praksis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AA216A49-D4BB-779A-8031-DB2928B4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384" y="1339346"/>
            <a:ext cx="5191025" cy="417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618B758-4627-5F1B-B4DB-05031822A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2409" y="2276872"/>
            <a:ext cx="6233546" cy="408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58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113D1D-8E34-B949-1AA7-8873548B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Informationssikkerhed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C739F29-741D-9FA0-1F89-A8B552F5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465" y="1675227"/>
            <a:ext cx="65830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8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9DB9C3-D1ED-414B-A448-DBDDEF75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Kilde materiale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163732-E883-4DBD-9735-31C4D0478B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ITIL It Service Continuity Management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ISO 9001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ISO 27001 (27005, 27035)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ISO 22301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ITR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Beredskabsplan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DMdata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, Technical recovery Plan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Skabelon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til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It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Beredskabsplan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(DBI brand &amp;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Sikring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JN Data,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Indeks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til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beredskabsplan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Beredskabskoncept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Devoteam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4899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B9D77E0-BA0D-AC43-BA7D-61AB506B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Arbejde…..</a:t>
            </a:r>
          </a:p>
        </p:txBody>
      </p:sp>
      <p:graphicFrame>
        <p:nvGraphicFramePr>
          <p:cNvPr id="23" name="Tekstfelt 1">
            <a:extLst>
              <a:ext uri="{FF2B5EF4-FFF2-40B4-BE49-F238E27FC236}">
                <a16:creationId xmlns:a16="http://schemas.microsoft.com/office/drawing/2014/main" id="{8AAFDED5-A61D-8F80-C450-FC5CED565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96684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89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0704A-39AC-42DF-BAC7-EE5B30BC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ISO 22301, Katastrofe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7F78D20-C71A-4457-95E4-DCAA611BEB0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35303" y="1301751"/>
            <a:ext cx="10440987" cy="4230687"/>
          </a:xfrm>
        </p:spPr>
        <p:txBody>
          <a:bodyPr/>
          <a:lstStyle/>
          <a:p>
            <a:r>
              <a:rPr lang="da-DK" dirty="0"/>
              <a:t>FØR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UNDER</a:t>
            </a:r>
          </a:p>
          <a:p>
            <a:pPr marL="740664" indent="-283464" algn="l" rtl="0" eaLnBrk="1" fontAlgn="t" latinLnBrk="0" hangingPunct="1">
              <a:spcBef>
                <a:spcPts val="200"/>
              </a:spcBef>
              <a:spcAft>
                <a:spcPts val="600"/>
              </a:spcAft>
              <a:buClrTx/>
              <a:buSzPts val="1050"/>
              <a:buFont typeface="+mj-lt"/>
              <a:buAutoNum type="alphaLcParenR"/>
            </a:pPr>
            <a:r>
              <a:rPr lang="en-US" sz="1100" dirty="0" err="1">
                <a:solidFill>
                  <a:srgbClr val="262626"/>
                </a:solidFill>
                <a:latin typeface="Montserrat Light" panose="00000400000000000000" pitchFamily="2" charset="0"/>
              </a:rPr>
              <a:t>Aktivering</a:t>
            </a:r>
            <a:endParaRPr lang="en-US" sz="1100" dirty="0">
              <a:solidFill>
                <a:srgbClr val="262626"/>
              </a:solidFill>
              <a:latin typeface="Montserrat Light" panose="00000400000000000000" pitchFamily="2" charset="0"/>
            </a:endParaRPr>
          </a:p>
          <a:p>
            <a:pPr marL="740664" indent="-283464" algn="l" rtl="0" eaLnBrk="1" fontAlgn="t" latinLnBrk="0" hangingPunct="1">
              <a:spcBef>
                <a:spcPts val="200"/>
              </a:spcBef>
              <a:spcAft>
                <a:spcPts val="600"/>
              </a:spcAft>
              <a:buClrTx/>
              <a:buSzPts val="1050"/>
              <a:buFont typeface="+mj-lt"/>
              <a:buAutoNum type="alphaLcParenR"/>
            </a:pPr>
            <a:r>
              <a:rPr lang="en-US" sz="1100" b="0" i="0" u="none" strike="noStrike" kern="1200" dirty="0" err="1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Kontrol</a:t>
            </a:r>
            <a:r>
              <a:rPr lang="en-US" sz="1100" b="0" i="0" u="none" strike="noStrike" kern="1200" dirty="0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 /</a:t>
            </a:r>
            <a:r>
              <a:rPr lang="en-US" sz="1100" b="0" i="0" u="none" strike="noStrike" kern="1200" dirty="0" err="1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styring</a:t>
            </a:r>
            <a:endParaRPr lang="da-DK" sz="1100" b="0" i="0" u="none" strike="noStrike" dirty="0">
              <a:effectLst/>
              <a:latin typeface="Arial" panose="020B0604020202020204" pitchFamily="34" charset="0"/>
            </a:endParaRPr>
          </a:p>
          <a:p>
            <a:pPr marL="740664" indent="-283464" algn="l" rtl="0" eaLnBrk="1" fontAlgn="t" latinLnBrk="0" hangingPunct="1">
              <a:spcBef>
                <a:spcPts val="2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1100" b="0" i="0" u="none" strike="noStrike" kern="1200" dirty="0" err="1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Løsning</a:t>
            </a:r>
            <a:endParaRPr lang="da-DK" sz="1100" b="0" i="0" u="none" strike="noStrike" dirty="0">
              <a:effectLst/>
              <a:latin typeface="Arial" panose="020B0604020202020204" pitchFamily="34" charset="0"/>
            </a:endParaRPr>
          </a:p>
          <a:p>
            <a:pPr marL="740664" indent="-283464" algn="l" rtl="0" eaLnBrk="1" fontAlgn="t" latinLnBrk="0" hangingPunct="1">
              <a:spcBef>
                <a:spcPts val="2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da-DK" sz="1100" b="0" i="0" u="none" strike="noStrike" kern="1200" dirty="0">
                <a:solidFill>
                  <a:srgbClr val="262626"/>
                </a:solidFill>
                <a:effectLst/>
                <a:latin typeface="Montserrat Light" panose="00000400000000000000" pitchFamily="2" charset="0"/>
              </a:rPr>
              <a:t>Lukning</a:t>
            </a:r>
            <a:endParaRPr lang="da-DK" sz="11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da-DK" dirty="0"/>
              <a:t>EFTER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FF7950D9-ACC2-4146-A074-7C8E2B160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50032"/>
              </p:ext>
            </p:extLst>
          </p:nvPr>
        </p:nvGraphicFramePr>
        <p:xfrm>
          <a:off x="864509" y="1616085"/>
          <a:ext cx="10440988" cy="1468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0988">
                  <a:extLst>
                    <a:ext uri="{9D8B030D-6E8A-4147-A177-3AD203B41FA5}">
                      <a16:colId xmlns:a16="http://schemas.microsoft.com/office/drawing/2014/main" val="442346613"/>
                    </a:ext>
                  </a:extLst>
                </a:gridCol>
              </a:tblGrid>
              <a:tr h="1303265">
                <a:tc>
                  <a:txBody>
                    <a:bodyPr/>
                    <a:lstStyle/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en-US" sz="1050" dirty="0">
                          <a:effectLst/>
                        </a:rPr>
                        <a:t>Business Impact Analysis </a:t>
                      </a:r>
                      <a:endParaRPr lang="da-DK" sz="1050" dirty="0">
                        <a:effectLst/>
                      </a:endParaRP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en-US" sz="1050" dirty="0" err="1">
                          <a:effectLst/>
                        </a:rPr>
                        <a:t>Risiko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analyse</a:t>
                      </a:r>
                      <a:endParaRPr lang="da-DK" sz="1050" dirty="0">
                        <a:effectLst/>
                      </a:endParaRP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 err="1">
                          <a:effectLst/>
                        </a:rPr>
                        <a:t>Klasseficering</a:t>
                      </a:r>
                      <a:r>
                        <a:rPr lang="da-DK" sz="1050" dirty="0">
                          <a:effectLst/>
                        </a:rPr>
                        <a:t> af kritiske IT systemer</a:t>
                      </a: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Overvejelser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omkring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redundans</a:t>
                      </a:r>
                      <a:endParaRPr lang="en-US" sz="1050" dirty="0">
                        <a:effectLst/>
                      </a:endParaRP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en-US" sz="1050" b="0" dirty="0"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Times New Roman" panose="02020603050405020304" pitchFamily="18" charset="0"/>
                        </a:rPr>
                        <a:t>SOC/SIEM</a:t>
                      </a:r>
                      <a:endParaRPr lang="da-DK" sz="1050" b="0" dirty="0">
                        <a:effectLst/>
                        <a:latin typeface="Calibri" panose="020F0502020204030204" pitchFamily="34" charset="0"/>
                        <a:ea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/>
                </a:tc>
                <a:extLst>
                  <a:ext uri="{0D108BD9-81ED-4DB2-BD59-A6C34878D82A}">
                    <a16:rowId xmlns:a16="http://schemas.microsoft.com/office/drawing/2014/main" val="4066402191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D815259F-E11E-4CAD-ADAC-0979E9E12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78468"/>
              </p:ext>
            </p:extLst>
          </p:nvPr>
        </p:nvGraphicFramePr>
        <p:xfrm>
          <a:off x="970756" y="4933632"/>
          <a:ext cx="10440988" cy="94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0988">
                  <a:extLst>
                    <a:ext uri="{9D8B030D-6E8A-4147-A177-3AD203B41FA5}">
                      <a16:colId xmlns:a16="http://schemas.microsoft.com/office/drawing/2014/main" val="483510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>
                          <a:effectLst/>
                        </a:rPr>
                        <a:t>RCA</a:t>
                      </a: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 err="1">
                          <a:effectLst/>
                        </a:rPr>
                        <a:t>Outage</a:t>
                      </a:r>
                      <a:r>
                        <a:rPr lang="da-DK" sz="1050" dirty="0">
                          <a:effectLst/>
                        </a:rPr>
                        <a:t> </a:t>
                      </a:r>
                      <a:r>
                        <a:rPr lang="da-DK" sz="1050" dirty="0" err="1">
                          <a:effectLst/>
                        </a:rPr>
                        <a:t>analysis</a:t>
                      </a:r>
                      <a:r>
                        <a:rPr lang="da-DK" sz="1050" dirty="0">
                          <a:effectLst/>
                        </a:rPr>
                        <a:t> (havarikommissionsrapport)</a:t>
                      </a: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>
                          <a:effectLst/>
                        </a:rPr>
                        <a:t>Evaluering</a:t>
                      </a:r>
                    </a:p>
                    <a:p>
                      <a:pPr marL="742950" lvl="1" indent="-285750" algn="l">
                        <a:spcBef>
                          <a:spcPts val="200"/>
                        </a:spcBef>
                        <a:spcAft>
                          <a:spcPts val="600"/>
                        </a:spcAft>
                        <a:buFont typeface="+mj-lt"/>
                        <a:buAutoNum type="alphaLcParenR"/>
                      </a:pPr>
                      <a:r>
                        <a:rPr lang="da-DK" sz="1050" dirty="0" err="1">
                          <a:effectLst/>
                        </a:rPr>
                        <a:t>Improvements</a:t>
                      </a:r>
                      <a:r>
                        <a:rPr lang="da-DK" sz="1050" dirty="0">
                          <a:effectLst/>
                        </a:rPr>
                        <a:t> – nye aktiviteter?</a:t>
                      </a:r>
                      <a:endParaRPr lang="da-DK" sz="1050" dirty="0">
                        <a:effectLst/>
                        <a:latin typeface="Calibri" panose="020F0502020204030204" pitchFamily="34" charset="0"/>
                        <a:ea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/>
                </a:tc>
                <a:extLst>
                  <a:ext uri="{0D108BD9-81ED-4DB2-BD59-A6C34878D82A}">
                    <a16:rowId xmlns:a16="http://schemas.microsoft.com/office/drawing/2014/main" val="2809492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01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5AF5313-9EFB-4790-8DF7-62443EDA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565013"/>
            <a:ext cx="9613397" cy="1321841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77AD8B-D223-4469-AC42-CC702F29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Disruption</a:t>
            </a:r>
          </a:p>
        </p:txBody>
      </p:sp>
    </p:spTree>
    <p:extLst>
      <p:ext uri="{BB962C8B-B14F-4D97-AF65-F5344CB8AC3E}">
        <p14:creationId xmlns:p14="http://schemas.microsoft.com/office/powerpoint/2010/main" val="137762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2DF9612-A0EC-1756-E29B-B56895F8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5" y="1844675"/>
            <a:ext cx="9412288" cy="189071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B5ADBD3-255D-3944-D3AE-A6B643E0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75" y="3798888"/>
            <a:ext cx="9412288" cy="24955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B245D9-A4EC-A58B-A27E-2F6C82C9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Continuity</a:t>
            </a:r>
          </a:p>
        </p:txBody>
      </p:sp>
    </p:spTree>
    <p:extLst>
      <p:ext uri="{BB962C8B-B14F-4D97-AF65-F5344CB8AC3E}">
        <p14:creationId xmlns:p14="http://schemas.microsoft.com/office/powerpoint/2010/main" val="843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itm8">
  <a:themeElements>
    <a:clrScheme name="itm8">
      <a:dk1>
        <a:srgbClr val="000000"/>
      </a:dk1>
      <a:lt1>
        <a:srgbClr val="FFFFFF"/>
      </a:lt1>
      <a:dk2>
        <a:srgbClr val="5F259F"/>
      </a:dk2>
      <a:lt2>
        <a:srgbClr val="EFEFEF"/>
      </a:lt2>
      <a:accent1>
        <a:srgbClr val="5F259F"/>
      </a:accent1>
      <a:accent2>
        <a:srgbClr val="7E52B2"/>
      </a:accent2>
      <a:accent3>
        <a:srgbClr val="9F7EC6"/>
      </a:accent3>
      <a:accent4>
        <a:srgbClr val="BEA9D8"/>
      </a:accent4>
      <a:accent5>
        <a:srgbClr val="64D9A4"/>
      </a:accent5>
      <a:accent6>
        <a:srgbClr val="D0D0D0"/>
      </a:accent6>
      <a:hlink>
        <a:srgbClr val="64D9A4"/>
      </a:hlink>
      <a:folHlink>
        <a:srgbClr val="64D9A4"/>
      </a:folHlink>
    </a:clrScheme>
    <a:fontScheme name="itm8">
      <a:majorFont>
        <a:latin typeface="Miriam Libre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baseline="0" dirty="0" smtClean="0">
            <a:solidFill>
              <a:srgbClr val="59595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ab9aca9-9668-4706-933b-22c7e2648229">
      <UserInfo>
        <DisplayName>Claus F. Sørensen</DisplayName>
        <AccountId>52</AccountId>
        <AccountType/>
      </UserInfo>
      <UserInfo>
        <DisplayName>Line Blauenfeldt Nielsen</DisplayName>
        <AccountId>57</AccountId>
        <AccountType/>
      </UserInfo>
    </SharedWithUsers>
    <TaxCatchAll xmlns="6ab9aca9-9668-4706-933b-22c7e2648229" xsi:nil="true"/>
    <lcf76f155ced4ddcb4097134ff3c332f xmlns="5cb5dd0a-a875-4398-8e36-fe1b475acc6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327935548973D4BBC78BE9BA5032656" ma:contentTypeVersion="11" ma:contentTypeDescription="Opret et nyt dokument." ma:contentTypeScope="" ma:versionID="a1ede452da1d587ebe6a36c94882061c">
  <xsd:schema xmlns:xsd="http://www.w3.org/2001/XMLSchema" xmlns:xs="http://www.w3.org/2001/XMLSchema" xmlns:p="http://schemas.microsoft.com/office/2006/metadata/properties" xmlns:ns2="5cb5dd0a-a875-4398-8e36-fe1b475acc63" xmlns:ns3="6ab9aca9-9668-4706-933b-22c7e2648229" targetNamespace="http://schemas.microsoft.com/office/2006/metadata/properties" ma:root="true" ma:fieldsID="046f18516efaa1f2cb7e2dab7e9bc5b2" ns2:_="" ns3:_="">
    <xsd:import namespace="5cb5dd0a-a875-4398-8e36-fe1b475acc63"/>
    <xsd:import namespace="6ab9aca9-9668-4706-933b-22c7e26482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5dd0a-a875-4398-8e36-fe1b475ac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illedmærker" ma:readOnly="false" ma:fieldId="{5cf76f15-5ced-4ddc-b409-7134ff3c332f}" ma:taxonomyMulti="true" ma:sspId="3e1481f9-67a8-46b7-a1bf-50522279ae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b9aca9-9668-4706-933b-22c7e26482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7061de8-09bd-4dbe-80d2-856540a6c6a6}" ma:internalName="TaxCatchAll" ma:showField="CatchAllData" ma:web="6ab9aca9-9668-4706-933b-22c7e26482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1FB614-254C-4840-94A6-0233EFF58C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0919BD-F5F8-4247-B45D-09F4191F6C17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6ab9aca9-9668-4706-933b-22c7e2648229"/>
    <ds:schemaRef ds:uri="http://www.w3.org/XML/1998/namespace"/>
    <ds:schemaRef ds:uri="http://purl.org/dc/elements/1.1/"/>
    <ds:schemaRef ds:uri="http://schemas.openxmlformats.org/package/2006/metadata/core-properties"/>
    <ds:schemaRef ds:uri="5cb5dd0a-a875-4398-8e36-fe1b475acc6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7ECADF0-86BC-448B-A342-FC52C7EC7A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b5dd0a-a875-4398-8e36-fe1b475acc63"/>
    <ds:schemaRef ds:uri="6ab9aca9-9668-4706-933b-22c7e26482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1641</Words>
  <Application>Microsoft Office PowerPoint</Application>
  <PresentationFormat>Widescreen</PresentationFormat>
  <Paragraphs>541</Paragraphs>
  <Slides>61</Slides>
  <Notes>7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61</vt:i4>
      </vt:variant>
    </vt:vector>
  </HeadingPairs>
  <TitlesOfParts>
    <vt:vector size="70" baseType="lpstr">
      <vt:lpstr>Montserrat Light</vt:lpstr>
      <vt:lpstr>Arial</vt:lpstr>
      <vt:lpstr>Verdana</vt:lpstr>
      <vt:lpstr>Fira Sans</vt:lpstr>
      <vt:lpstr>Calibri</vt:lpstr>
      <vt:lpstr>Miriam Libre</vt:lpstr>
      <vt:lpstr>Times New Roman</vt:lpstr>
      <vt:lpstr>ＭＳ Ｐゴシック</vt:lpstr>
      <vt:lpstr>itm8</vt:lpstr>
      <vt:lpstr>PowerPoint-præsentation</vt:lpstr>
      <vt:lpstr>Business Continuity Management  Oplæg  Nils Lau, December 2024</vt:lpstr>
      <vt:lpstr>Nils Lau</vt:lpstr>
      <vt:lpstr>Standarder</vt:lpstr>
      <vt:lpstr>ITIL</vt:lpstr>
      <vt:lpstr>Informationssikkerhed</vt:lpstr>
      <vt:lpstr>ISO 22301, Katastrofe</vt:lpstr>
      <vt:lpstr>Disruption</vt:lpstr>
      <vt:lpstr>Business Continuity</vt:lpstr>
      <vt:lpstr>Disaster</vt:lpstr>
      <vt:lpstr>Ansvar</vt:lpstr>
      <vt:lpstr>PowerPoint-præsentation</vt:lpstr>
      <vt:lpstr>PowerPoint-præsentation</vt:lpstr>
      <vt:lpstr>PowerPoint-præsentation</vt:lpstr>
      <vt:lpstr>Begrebsapparat</vt:lpstr>
      <vt:lpstr>Datamodel intern</vt:lpstr>
      <vt:lpstr>Datamodel ekstern</vt:lpstr>
      <vt:lpstr>Beredskabsoverblikket</vt:lpstr>
      <vt:lpstr>Artefakter …..</vt:lpstr>
      <vt:lpstr>Artefakter …..</vt:lpstr>
      <vt:lpstr>Alt kommer fra processer</vt:lpstr>
      <vt:lpstr>Alt kommer fra processer</vt:lpstr>
      <vt:lpstr>Alt kommer fra processer</vt:lpstr>
      <vt:lpstr>Processer</vt:lpstr>
      <vt:lpstr>Processer</vt:lpstr>
      <vt:lpstr>Metoder…..</vt:lpstr>
      <vt:lpstr>Elementer i it-beredskab</vt:lpstr>
      <vt:lpstr>Elementer i it-beredskab</vt:lpstr>
      <vt:lpstr>Elementer i it-beredskab</vt:lpstr>
      <vt:lpstr>Krise styring….</vt:lpstr>
      <vt:lpstr>Beredskabsoverblikket</vt:lpstr>
      <vt:lpstr>Krise styring….</vt:lpstr>
      <vt:lpstr>Template</vt:lpstr>
      <vt:lpstr>Template</vt:lpstr>
      <vt:lpstr>BIA &amp; Risk templates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Risiko styring</vt:lpstr>
      <vt:lpstr>Risk templates</vt:lpstr>
      <vt:lpstr>Risk ‘datamodel’</vt:lpstr>
      <vt:lpstr>Risk ‘datamodel’</vt:lpstr>
      <vt:lpstr>Risk ‘datamodel’</vt:lpstr>
      <vt:lpstr>Risk ‘katagorisering’</vt:lpstr>
      <vt:lpstr>Risk ‘katagorisering’</vt:lpstr>
      <vt:lpstr>Action Card template</vt:lpstr>
      <vt:lpstr>Beredskabsklasser</vt:lpstr>
      <vt:lpstr>Beredskabsklasser</vt:lpstr>
      <vt:lpstr>Beredskabsklasser</vt:lpstr>
      <vt:lpstr>Beredskabsklasser</vt:lpstr>
      <vt:lpstr>Business Continuity krav  (ældrepleje i en kommune)</vt:lpstr>
      <vt:lpstr>Konsekvenser</vt:lpstr>
      <vt:lpstr>Er en beredskabsplan nødvendig????</vt:lpstr>
      <vt:lpstr>PowerPoint-præsentation</vt:lpstr>
      <vt:lpstr>ISO 22301</vt:lpstr>
      <vt:lpstr>Teori og praksis</vt:lpstr>
      <vt:lpstr>Teori og praksis</vt:lpstr>
      <vt:lpstr>Kilde materiale</vt:lpstr>
      <vt:lpstr>Arbejde…..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Ann Kastbjerg Bylov Moth</dc:creator>
  <cp:lastModifiedBy>Nils Lau Frederiksen</cp:lastModifiedBy>
  <cp:revision>17</cp:revision>
  <dcterms:created xsi:type="dcterms:W3CDTF">2021-07-13T11:40:25Z</dcterms:created>
  <dcterms:modified xsi:type="dcterms:W3CDTF">2024-12-06T07:03:27Z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0x0101007327935548973D4BBC78BE9BA5032656</vt:lpwstr>
  </property>
  <property fmtid="{D5CDD505-2E9C-101B-9397-08002B2CF9AE}" pid="3" name="MSIP_Label_0d94023c-c701-4dbc-a657-80b71b09a21a_SiteId">
    <vt:lpwstr>d96b9e64-1af4-4b73-b332-a146f38a6146</vt:lpwstr>
  </property>
  <property fmtid="{D5CDD505-2E9C-101B-9397-08002B2CF9AE}" pid="4" name="MSIP_Label_0d94023c-c701-4dbc-a657-80b71b09a21a_Method">
    <vt:lpwstr>Privileged</vt:lpwstr>
  </property>
  <property fmtid="{D5CDD505-2E9C-101B-9397-08002B2CF9AE}" pid="5" name="MSIP_Label_0d94023c-c701-4dbc-a657-80b71b09a21a_Name">
    <vt:lpwstr>General</vt:lpwstr>
  </property>
  <property fmtid="{D5CDD505-2E9C-101B-9397-08002B2CF9AE}" pid="6" name="MSIP_Label_0d94023c-c701-4dbc-a657-80b71b09a21a_Enabled">
    <vt:lpwstr>true</vt:lpwstr>
  </property>
  <property fmtid="{D5CDD505-2E9C-101B-9397-08002B2CF9AE}" pid="7" name="MSIP_Label_0d94023c-c701-4dbc-a657-80b71b09a21a_ContentBits">
    <vt:lpwstr>0</vt:lpwstr>
  </property>
  <property fmtid="{D5CDD505-2E9C-101B-9397-08002B2CF9AE}" pid="8" name="MSIP_Label_0d94023c-c701-4dbc-a657-80b71b09a21a_ActionId">
    <vt:lpwstr>9dfc18d6-788f-4182-ab39-2aabceda6bc0</vt:lpwstr>
  </property>
  <property fmtid="{D5CDD505-2E9C-101B-9397-08002B2CF9AE}" pid="9" name="MSIP_Label_0d94023c-c701-4dbc-a657-80b71b09a21a_SetDate">
    <vt:lpwstr>2022-10-31T09:25:13Z</vt:lpwstr>
  </property>
  <property fmtid="{D5CDD505-2E9C-101B-9397-08002B2CF9AE}" pid="10" name="MediaServiceImageTags">
    <vt:lpwstr/>
  </property>
</Properties>
</file>